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94" r:id="rId3"/>
    <p:sldId id="287" r:id="rId4"/>
    <p:sldId id="281" r:id="rId5"/>
    <p:sldId id="288" r:id="rId6"/>
    <p:sldId id="295" r:id="rId7"/>
    <p:sldId id="296" r:id="rId8"/>
    <p:sldId id="297" r:id="rId9"/>
    <p:sldId id="298" r:id="rId10"/>
    <p:sldId id="289" r:id="rId11"/>
    <p:sldId id="291" r:id="rId12"/>
    <p:sldId id="292" r:id="rId13"/>
    <p:sldId id="293" r:id="rId14"/>
    <p:sldId id="302" r:id="rId15"/>
    <p:sldId id="299" r:id="rId16"/>
    <p:sldId id="300" r:id="rId17"/>
    <p:sldId id="301" r:id="rId18"/>
    <p:sldId id="272" r:id="rId19"/>
    <p:sldId id="285" r:id="rId20"/>
    <p:sldId id="304" r:id="rId21"/>
    <p:sldId id="303" r:id="rId22"/>
    <p:sldId id="286" r:id="rId23"/>
  </p:sldIdLst>
  <p:sldSz cx="12192000" cy="6858000"/>
  <p:notesSz cx="6858000" cy="9144000"/>
  <p:defaultTextStyle>
    <a:defPPr>
      <a:defRPr lang="es-A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D653"/>
    <a:srgbClr val="FFD5FF"/>
    <a:srgbClr val="8A041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p:scale>
          <a:sx n="50" d="100"/>
          <a:sy n="50" d="100"/>
        </p:scale>
        <p:origin x="-1164" y="-59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Right Triangle 6"/>
          <p:cNvSpPr/>
          <p:nvPr/>
        </p:nvSpPr>
        <p:spPr>
          <a:xfrm>
            <a:off x="0"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7"/>
          <p:cNvSpPr/>
          <p:nvPr/>
        </p:nvSpPr>
        <p:spPr>
          <a:xfrm>
            <a:off x="-3175" y="-1588"/>
            <a:ext cx="12195175"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rot="19140000">
            <a:off x="1089484" y="1730403"/>
            <a:ext cx="7531497" cy="1204306"/>
          </a:xfrm>
        </p:spPr>
        <p:txBody>
          <a:bodyPr bIns="9144" anchor="b"/>
          <a:lstStyle>
            <a:lvl1pPr>
              <a:defRPr sz="3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rot="19140000">
            <a:off x="1616370" y="2470926"/>
            <a:ext cx="8681508"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s-ES" smtClean="0"/>
              <a:t>Haga clic para modificar el estilo de subtítulo del patrón</a:t>
            </a:r>
            <a:endParaRPr lang="en-US" dirty="0"/>
          </a:p>
        </p:txBody>
      </p:sp>
      <p:sp>
        <p:nvSpPr>
          <p:cNvPr id="6" name="Date Placeholder 3"/>
          <p:cNvSpPr>
            <a:spLocks noGrp="1"/>
          </p:cNvSpPr>
          <p:nvPr>
            <p:ph type="dt" sz="half" idx="10"/>
          </p:nvPr>
        </p:nvSpPr>
        <p:spPr/>
        <p:txBody>
          <a:bodyPr/>
          <a:lstStyle>
            <a:lvl1pPr>
              <a:defRPr/>
            </a:lvl1pPr>
          </a:lstStyle>
          <a:p>
            <a:pPr>
              <a:defRPr/>
            </a:pPr>
            <a:fld id="{0984E326-BF6B-494B-A003-A7AB9B9F540A}" type="datetimeFigureOut">
              <a:rPr lang="es-AR"/>
              <a:pPr>
                <a:defRPr/>
              </a:pPr>
              <a:t>24/10/2019</a:t>
            </a:fld>
            <a:endParaRPr lang="es-AR"/>
          </a:p>
        </p:txBody>
      </p:sp>
      <p:sp>
        <p:nvSpPr>
          <p:cNvPr id="7" name="Footer Placeholder 4"/>
          <p:cNvSpPr>
            <a:spLocks noGrp="1"/>
          </p:cNvSpPr>
          <p:nvPr>
            <p:ph type="ftr" sz="quarter" idx="11"/>
          </p:nvPr>
        </p:nvSpPr>
        <p:spPr/>
        <p:txBody>
          <a:bodyPr/>
          <a:lstStyle>
            <a:lvl1pPr>
              <a:defRPr/>
            </a:lvl1pPr>
          </a:lstStyle>
          <a:p>
            <a:pPr>
              <a:defRPr/>
            </a:pPr>
            <a:endParaRPr lang="es-AR"/>
          </a:p>
        </p:txBody>
      </p:sp>
      <p:sp>
        <p:nvSpPr>
          <p:cNvPr id="8" name="Slide Number Placeholder 5"/>
          <p:cNvSpPr>
            <a:spLocks noGrp="1"/>
          </p:cNvSpPr>
          <p:nvPr>
            <p:ph type="sldNum" sz="quarter" idx="12"/>
          </p:nvPr>
        </p:nvSpPr>
        <p:spPr/>
        <p:txBody>
          <a:bodyPr/>
          <a:lstStyle>
            <a:lvl1pPr>
              <a:defRPr/>
            </a:lvl1pPr>
          </a:lstStyle>
          <a:p>
            <a:pPr>
              <a:defRPr/>
            </a:pPr>
            <a:fld id="{5BED73F6-B4D6-49E6-A97F-73CF65CC471F}" type="slidenum">
              <a:rPr lang="es-AR"/>
              <a:pPr>
                <a:defRPr/>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lvl1pPr>
              <a:defRPr/>
            </a:lvl1pPr>
          </a:lstStyle>
          <a:p>
            <a:pPr>
              <a:defRPr/>
            </a:pPr>
            <a:fld id="{AD6CACAB-4088-4896-97D5-72A085FF2624}" type="datetimeFigureOut">
              <a:rPr lang="es-AR"/>
              <a:pPr>
                <a:defRPr/>
              </a:pPr>
              <a:t>24/10/2019</a:t>
            </a:fld>
            <a:endParaRPr lang="es-A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a:ln/>
        </p:spPr>
        <p:txBody>
          <a:bodyPr/>
          <a:lstStyle>
            <a:lvl1pPr>
              <a:defRPr/>
            </a:lvl1pPr>
          </a:lstStyle>
          <a:p>
            <a:pPr>
              <a:defRPr/>
            </a:pPr>
            <a:fld id="{049F3AFE-2EF1-41B8-BC02-42AA828C6672}" type="slidenum">
              <a:rPr lang="es-AR"/>
              <a:pPr>
                <a:defRPr/>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46783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600" y="274639"/>
            <a:ext cx="8026400" cy="46783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lvl1pPr>
              <a:defRPr/>
            </a:lvl1pPr>
          </a:lstStyle>
          <a:p>
            <a:pPr>
              <a:defRPr/>
            </a:pPr>
            <a:fld id="{FA2ABEE7-8C59-45DE-A93D-E761C4ACB47D}" type="datetimeFigureOut">
              <a:rPr lang="es-AR"/>
              <a:pPr>
                <a:defRPr/>
              </a:pPr>
              <a:t>24/10/2019</a:t>
            </a:fld>
            <a:endParaRPr lang="es-A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a:ln/>
        </p:spPr>
        <p:txBody>
          <a:bodyPr/>
          <a:lstStyle>
            <a:lvl1pPr>
              <a:defRPr/>
            </a:lvl1pPr>
          </a:lstStyle>
          <a:p>
            <a:pPr>
              <a:defRPr/>
            </a:pPr>
            <a:fld id="{33B93F49-57C6-4065-A782-6CFB732573A4}" type="slidenum">
              <a:rPr lang="es-AR"/>
              <a:pPr>
                <a:defRPr/>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54CC1FBF-684F-4E63-A51F-3BED69B504E9}" type="datetimeFigureOut">
              <a:rPr lang="es-AR"/>
              <a:pPr>
                <a:defRPr/>
              </a:pPr>
              <a:t>24/10/2019</a:t>
            </a:fld>
            <a:endParaRPr lang="es-A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a:ln/>
        </p:spPr>
        <p:txBody>
          <a:bodyPr/>
          <a:lstStyle>
            <a:lvl1pPr>
              <a:defRPr/>
            </a:lvl1pPr>
          </a:lstStyle>
          <a:p>
            <a:pPr>
              <a:defRPr/>
            </a:pPr>
            <a:fld id="{70E34514-AC89-4BB2-BBC8-6FD8B0E950C3}" type="slidenum">
              <a:rPr lang="es-AR"/>
              <a:pPr>
                <a:defRPr/>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4" name="Freeform 7"/>
          <p:cNvSpPr/>
          <p:nvPr/>
        </p:nvSpPr>
        <p:spPr>
          <a:xfrm>
            <a:off x="-3175" y="-1588"/>
            <a:ext cx="12195175"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ight Triangle 6"/>
          <p:cNvSpPr/>
          <p:nvPr/>
        </p:nvSpPr>
        <p:spPr>
          <a:xfrm>
            <a:off x="0" y="2647950"/>
            <a:ext cx="4762500"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rot="19140000">
            <a:off x="1092532" y="1726738"/>
            <a:ext cx="7534656"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lvl="0"/>
            <a:r>
              <a:rPr lang="es-ES" smtClean="0"/>
              <a:t>Haga clic para modificar el estilo de título del patrón</a:t>
            </a:r>
            <a:endParaRPr lang="en-US" dirty="0"/>
          </a:p>
        </p:txBody>
      </p:sp>
      <p:sp>
        <p:nvSpPr>
          <p:cNvPr id="3" name="Text Placeholder 2"/>
          <p:cNvSpPr>
            <a:spLocks noGrp="1"/>
          </p:cNvSpPr>
          <p:nvPr>
            <p:ph type="body" idx="1"/>
          </p:nvPr>
        </p:nvSpPr>
        <p:spPr>
          <a:xfrm rot="19140000">
            <a:off x="1621536" y="2468304"/>
            <a:ext cx="8680704" cy="329184"/>
          </a:xfrm>
        </p:spPr>
        <p:txBody>
          <a:bodyPr>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6" name="Date Placeholder 3"/>
          <p:cNvSpPr>
            <a:spLocks noGrp="1"/>
          </p:cNvSpPr>
          <p:nvPr>
            <p:ph type="dt" sz="half" idx="10"/>
          </p:nvPr>
        </p:nvSpPr>
        <p:spPr/>
        <p:txBody>
          <a:bodyPr/>
          <a:lstStyle>
            <a:lvl1pPr>
              <a:defRPr/>
            </a:lvl1pPr>
          </a:lstStyle>
          <a:p>
            <a:pPr>
              <a:defRPr/>
            </a:pPr>
            <a:fld id="{9B422648-366D-459D-AF85-A0F66DFAE5C1}" type="datetimeFigureOut">
              <a:rPr lang="es-AR"/>
              <a:pPr>
                <a:defRPr/>
              </a:pPr>
              <a:t>24/10/2019</a:t>
            </a:fld>
            <a:endParaRPr lang="es-AR"/>
          </a:p>
        </p:txBody>
      </p:sp>
      <p:sp>
        <p:nvSpPr>
          <p:cNvPr id="7" name="Footer Placeholder 4"/>
          <p:cNvSpPr>
            <a:spLocks noGrp="1"/>
          </p:cNvSpPr>
          <p:nvPr>
            <p:ph type="ftr" sz="quarter" idx="11"/>
          </p:nvPr>
        </p:nvSpPr>
        <p:spPr/>
        <p:txBody>
          <a:bodyPr/>
          <a:lstStyle>
            <a:lvl1pPr>
              <a:defRPr/>
            </a:lvl1pPr>
          </a:lstStyle>
          <a:p>
            <a:pPr>
              <a:defRPr/>
            </a:pPr>
            <a:endParaRPr lang="es-AR"/>
          </a:p>
        </p:txBody>
      </p:sp>
      <p:sp>
        <p:nvSpPr>
          <p:cNvPr id="8" name="Slide Number Placeholder 5"/>
          <p:cNvSpPr>
            <a:spLocks noGrp="1"/>
          </p:cNvSpPr>
          <p:nvPr>
            <p:ph type="sldNum" sz="quarter" idx="12"/>
          </p:nvPr>
        </p:nvSpPr>
        <p:spPr/>
        <p:txBody>
          <a:bodyPr/>
          <a:lstStyle>
            <a:lvl1pPr>
              <a:defRPr/>
            </a:lvl1pPr>
          </a:lstStyle>
          <a:p>
            <a:pPr>
              <a:defRPr/>
            </a:pPr>
            <a:fld id="{D8E58649-8B92-4E01-817A-27BF439ED431}" type="slidenum">
              <a:rPr lang="es-AR"/>
              <a:pPr>
                <a:defRPr/>
              </a:pPr>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97280"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66688"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5" name="Date Placeholder 3"/>
          <p:cNvSpPr>
            <a:spLocks noGrp="1"/>
          </p:cNvSpPr>
          <p:nvPr>
            <p:ph type="dt" sz="half" idx="10"/>
          </p:nvPr>
        </p:nvSpPr>
        <p:spPr/>
        <p:txBody>
          <a:bodyPr/>
          <a:lstStyle>
            <a:lvl1pPr>
              <a:defRPr/>
            </a:lvl1pPr>
          </a:lstStyle>
          <a:p>
            <a:pPr>
              <a:defRPr/>
            </a:pPr>
            <a:fld id="{FDD1F074-9A45-4366-A350-DD3051AC7CB2}" type="datetimeFigureOut">
              <a:rPr lang="es-AR"/>
              <a:pPr>
                <a:defRPr/>
              </a:pPr>
              <a:t>24/10/2019</a:t>
            </a:fld>
            <a:endParaRPr lang="es-AR"/>
          </a:p>
        </p:txBody>
      </p:sp>
      <p:sp>
        <p:nvSpPr>
          <p:cNvPr id="6" name="Footer Placeholder 4"/>
          <p:cNvSpPr>
            <a:spLocks noGrp="1"/>
          </p:cNvSpPr>
          <p:nvPr>
            <p:ph type="ftr" sz="quarter" idx="11"/>
          </p:nvPr>
        </p:nvSpPr>
        <p:spPr/>
        <p:txBody>
          <a:bodyPr/>
          <a:lstStyle>
            <a:lvl1pPr>
              <a:defRPr/>
            </a:lvl1pPr>
          </a:lstStyle>
          <a:p>
            <a:pPr>
              <a:defRPr/>
            </a:pPr>
            <a:endParaRPr lang="es-AR"/>
          </a:p>
        </p:txBody>
      </p:sp>
      <p:sp>
        <p:nvSpPr>
          <p:cNvPr id="7" name="Slide Number Placeholder 5"/>
          <p:cNvSpPr>
            <a:spLocks noGrp="1"/>
          </p:cNvSpPr>
          <p:nvPr>
            <p:ph type="sldNum" sz="quarter" idx="12"/>
          </p:nvPr>
        </p:nvSpPr>
        <p:spPr>
          <a:ln/>
        </p:spPr>
        <p:txBody>
          <a:bodyPr/>
          <a:lstStyle>
            <a:lvl1pPr>
              <a:defRPr/>
            </a:lvl1pPr>
          </a:lstStyle>
          <a:p>
            <a:pPr>
              <a:defRPr/>
            </a:pPr>
            <a:fld id="{139A2786-5A9C-4ACE-B65E-30962BEC7730}" type="slidenum">
              <a:rPr lang="es-AR"/>
              <a:pPr>
                <a:defRPr/>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97280"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2200"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66688"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66688"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lvl1pPr>
              <a:defRPr/>
            </a:lvl1pPr>
          </a:lstStyle>
          <a:p>
            <a:pPr>
              <a:defRPr/>
            </a:pPr>
            <a:fld id="{B63CA450-BFBC-4753-B33F-2F1B8584F2CE}" type="datetimeFigureOut">
              <a:rPr lang="es-AR"/>
              <a:pPr>
                <a:defRPr/>
              </a:pPr>
              <a:t>24/10/2019</a:t>
            </a:fld>
            <a:endParaRPr lang="es-AR"/>
          </a:p>
        </p:txBody>
      </p:sp>
      <p:sp>
        <p:nvSpPr>
          <p:cNvPr id="8" name="Footer Placeholder 4"/>
          <p:cNvSpPr>
            <a:spLocks noGrp="1"/>
          </p:cNvSpPr>
          <p:nvPr>
            <p:ph type="ftr" sz="quarter" idx="11"/>
          </p:nvPr>
        </p:nvSpPr>
        <p:spPr/>
        <p:txBody>
          <a:bodyPr/>
          <a:lstStyle>
            <a:lvl1pPr>
              <a:defRPr/>
            </a:lvl1pPr>
          </a:lstStyle>
          <a:p>
            <a:pPr>
              <a:defRPr/>
            </a:pPr>
            <a:endParaRPr lang="es-AR"/>
          </a:p>
        </p:txBody>
      </p:sp>
      <p:sp>
        <p:nvSpPr>
          <p:cNvPr id="9" name="Slide Number Placeholder 5"/>
          <p:cNvSpPr>
            <a:spLocks noGrp="1"/>
          </p:cNvSpPr>
          <p:nvPr>
            <p:ph type="sldNum" sz="quarter" idx="12"/>
          </p:nvPr>
        </p:nvSpPr>
        <p:spPr>
          <a:ln/>
        </p:spPr>
        <p:txBody>
          <a:bodyPr/>
          <a:lstStyle>
            <a:lvl1pPr>
              <a:defRPr/>
            </a:lvl1pPr>
          </a:lstStyle>
          <a:p>
            <a:pPr>
              <a:defRPr/>
            </a:pPr>
            <a:fld id="{4F638764-EE99-43A2-A850-6F774E364D57}" type="slidenum">
              <a:rPr lang="es-AR"/>
              <a:pPr>
                <a:defRPr/>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3"/>
          <p:cNvSpPr>
            <a:spLocks noGrp="1"/>
          </p:cNvSpPr>
          <p:nvPr>
            <p:ph type="dt" sz="half" idx="10"/>
          </p:nvPr>
        </p:nvSpPr>
        <p:spPr/>
        <p:txBody>
          <a:bodyPr/>
          <a:lstStyle>
            <a:lvl1pPr>
              <a:defRPr/>
            </a:lvl1pPr>
          </a:lstStyle>
          <a:p>
            <a:pPr>
              <a:defRPr/>
            </a:pPr>
            <a:fld id="{3EE76ABF-4A8B-4597-BF51-3081168F7FB6}" type="datetimeFigureOut">
              <a:rPr lang="es-AR"/>
              <a:pPr>
                <a:defRPr/>
              </a:pPr>
              <a:t>24/10/2019</a:t>
            </a:fld>
            <a:endParaRPr lang="es-AR"/>
          </a:p>
        </p:txBody>
      </p:sp>
      <p:sp>
        <p:nvSpPr>
          <p:cNvPr id="4" name="Footer Placeholder 4"/>
          <p:cNvSpPr>
            <a:spLocks noGrp="1"/>
          </p:cNvSpPr>
          <p:nvPr>
            <p:ph type="ftr" sz="quarter" idx="11"/>
          </p:nvPr>
        </p:nvSpPr>
        <p:spPr/>
        <p:txBody>
          <a:bodyPr/>
          <a:lstStyle>
            <a:lvl1pPr>
              <a:defRPr/>
            </a:lvl1pPr>
          </a:lstStyle>
          <a:p>
            <a:pPr>
              <a:defRPr/>
            </a:pPr>
            <a:endParaRPr lang="es-AR"/>
          </a:p>
        </p:txBody>
      </p:sp>
      <p:sp>
        <p:nvSpPr>
          <p:cNvPr id="5" name="Slide Number Placeholder 5"/>
          <p:cNvSpPr>
            <a:spLocks noGrp="1"/>
          </p:cNvSpPr>
          <p:nvPr>
            <p:ph type="sldNum" sz="quarter" idx="12"/>
          </p:nvPr>
        </p:nvSpPr>
        <p:spPr>
          <a:ln/>
        </p:spPr>
        <p:txBody>
          <a:bodyPr/>
          <a:lstStyle>
            <a:lvl1pPr>
              <a:defRPr/>
            </a:lvl1pPr>
          </a:lstStyle>
          <a:p>
            <a:pPr>
              <a:defRPr/>
            </a:pPr>
            <a:fld id="{52D1FCE4-CCB3-4A2B-8E03-212AD573C332}" type="slidenum">
              <a:rPr lang="es-AR"/>
              <a:pPr>
                <a:defRPr/>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9CC3819-2EB5-48FC-BAA0-EB730C74178E}" type="datetimeFigureOut">
              <a:rPr lang="es-AR"/>
              <a:pPr>
                <a:defRPr/>
              </a:pPr>
              <a:t>24/10/2019</a:t>
            </a:fld>
            <a:endParaRPr lang="es-AR"/>
          </a:p>
        </p:txBody>
      </p:sp>
      <p:sp>
        <p:nvSpPr>
          <p:cNvPr id="3" name="Footer Placeholder 4"/>
          <p:cNvSpPr>
            <a:spLocks noGrp="1"/>
          </p:cNvSpPr>
          <p:nvPr>
            <p:ph type="ftr" sz="quarter" idx="11"/>
          </p:nvPr>
        </p:nvSpPr>
        <p:spPr/>
        <p:txBody>
          <a:bodyPr/>
          <a:lstStyle>
            <a:lvl1pPr>
              <a:defRPr/>
            </a:lvl1pPr>
          </a:lstStyle>
          <a:p>
            <a:pPr>
              <a:defRPr/>
            </a:pPr>
            <a:endParaRPr lang="es-AR"/>
          </a:p>
        </p:txBody>
      </p:sp>
      <p:sp>
        <p:nvSpPr>
          <p:cNvPr id="4" name="Slide Number Placeholder 5"/>
          <p:cNvSpPr>
            <a:spLocks noGrp="1"/>
          </p:cNvSpPr>
          <p:nvPr>
            <p:ph type="sldNum" sz="quarter" idx="12"/>
          </p:nvPr>
        </p:nvSpPr>
        <p:spPr>
          <a:ln/>
        </p:spPr>
        <p:txBody>
          <a:bodyPr/>
          <a:lstStyle>
            <a:lvl1pPr>
              <a:defRPr/>
            </a:lvl1pPr>
          </a:lstStyle>
          <a:p>
            <a:pPr>
              <a:defRPr/>
            </a:pPr>
            <a:fld id="{8E16FC4B-3F10-4591-A4AB-52C3CF142D61}" type="slidenum">
              <a:rPr lang="es-AR"/>
              <a:pPr>
                <a:defRPr/>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Right Triangle 16"/>
          <p:cNvSpPr/>
          <p:nvPr/>
        </p:nvSpPr>
        <p:spPr>
          <a:xfrm>
            <a:off x="0"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7"/>
          <p:cNvSpPr/>
          <p:nvPr/>
        </p:nvSpPr>
        <p:spPr>
          <a:xfrm rot="5400000">
            <a:off x="1720850" y="-1720850"/>
            <a:ext cx="6858000" cy="1029970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rot="19140000">
            <a:off x="1046573" y="1576104"/>
            <a:ext cx="694944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lvl="0"/>
            <a:r>
              <a:rPr lang="es-ES" smtClean="0"/>
              <a:t>Haga clic para modificar el estilo de título del patrón</a:t>
            </a:r>
            <a:endParaRPr lang="en-US" dirty="0"/>
          </a:p>
        </p:txBody>
      </p:sp>
      <p:sp>
        <p:nvSpPr>
          <p:cNvPr id="3" name="Content Placeholder 2"/>
          <p:cNvSpPr>
            <a:spLocks noGrp="1"/>
          </p:cNvSpPr>
          <p:nvPr>
            <p:ph idx="1"/>
          </p:nvPr>
        </p:nvSpPr>
        <p:spPr>
          <a:xfrm>
            <a:off x="6332737" y="2618912"/>
            <a:ext cx="507703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19140000">
            <a:off x="1730605" y="2253385"/>
            <a:ext cx="7726347"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lvl1pPr>
              <a:defRPr/>
            </a:lvl1pPr>
          </a:lstStyle>
          <a:p>
            <a:pPr>
              <a:defRPr/>
            </a:pPr>
            <a:fld id="{FF44A540-5B48-471B-8722-584593DB2212}" type="datetimeFigureOut">
              <a:rPr lang="es-AR"/>
              <a:pPr>
                <a:defRPr/>
              </a:pPr>
              <a:t>24/10/2019</a:t>
            </a:fld>
            <a:endParaRPr lang="es-AR"/>
          </a:p>
        </p:txBody>
      </p:sp>
      <p:sp>
        <p:nvSpPr>
          <p:cNvPr id="8" name="Footer Placeholder 5"/>
          <p:cNvSpPr>
            <a:spLocks noGrp="1"/>
          </p:cNvSpPr>
          <p:nvPr>
            <p:ph type="ftr" sz="quarter" idx="11"/>
          </p:nvPr>
        </p:nvSpPr>
        <p:spPr/>
        <p:txBody>
          <a:bodyPr/>
          <a:lstStyle>
            <a:lvl1pPr>
              <a:defRPr>
                <a:solidFill>
                  <a:schemeClr val="tx2"/>
                </a:solidFill>
              </a:defRPr>
            </a:lvl1pPr>
          </a:lstStyle>
          <a:p>
            <a:pPr>
              <a:defRPr/>
            </a:pPr>
            <a:endParaRPr lang="es-AR"/>
          </a:p>
        </p:txBody>
      </p:sp>
      <p:sp>
        <p:nvSpPr>
          <p:cNvPr id="9" name="Slide Number Placeholder 6"/>
          <p:cNvSpPr>
            <a:spLocks noGrp="1"/>
          </p:cNvSpPr>
          <p:nvPr>
            <p:ph type="sldNum" sz="quarter" idx="12"/>
          </p:nvPr>
        </p:nvSpPr>
        <p:spPr>
          <a:ln>
            <a:solidFill>
              <a:schemeClr val="tx2"/>
            </a:solidFill>
          </a:ln>
        </p:spPr>
        <p:txBody>
          <a:bodyPr/>
          <a:lstStyle>
            <a:lvl1pPr>
              <a:defRPr smtClean="0">
                <a:solidFill>
                  <a:schemeClr val="tx2"/>
                </a:solidFill>
              </a:defRPr>
            </a:lvl1pPr>
          </a:lstStyle>
          <a:p>
            <a:pPr>
              <a:defRPr/>
            </a:pPr>
            <a:fld id="{C1E62D42-C65D-4179-A651-19A128CE183A}" type="slidenum">
              <a:rPr lang="es-AR"/>
              <a:pPr>
                <a:defRPr/>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Right Triangle 8"/>
          <p:cNvSpPr/>
          <p:nvPr/>
        </p:nvSpPr>
        <p:spPr>
          <a:xfrm>
            <a:off x="0"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Freeform 9"/>
          <p:cNvSpPr/>
          <p:nvPr/>
        </p:nvSpPr>
        <p:spPr>
          <a:xfrm>
            <a:off x="0" y="5048250"/>
            <a:ext cx="4762500"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Picture Placeholder 10"/>
          <p:cNvSpPr>
            <a:spLocks noGrp="1"/>
          </p:cNvSpPr>
          <p:nvPr>
            <p:ph type="pic" sz="quarter" idx="14"/>
          </p:nvPr>
        </p:nvSpPr>
        <p:spPr>
          <a:xfrm>
            <a:off x="2705101" y="0"/>
            <a:ext cx="9486900"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rtlCol="0" anchor="ctr">
            <a:normAutofit/>
          </a:bodyPr>
          <a:lstStyle>
            <a:lvl1pPr algn="r">
              <a:defRPr/>
            </a:lvl1pPr>
          </a:lstStyle>
          <a:p>
            <a:pPr lvl="0"/>
            <a:r>
              <a:rPr lang="es-ES" noProof="0" smtClean="0"/>
              <a:t>Haga clic en el icono para agregar una imagen</a:t>
            </a:r>
            <a:endParaRPr lang="en-US" noProof="0" dirty="0"/>
          </a:p>
        </p:txBody>
      </p:sp>
      <p:sp>
        <p:nvSpPr>
          <p:cNvPr id="2" name="Title 1"/>
          <p:cNvSpPr>
            <a:spLocks noGrp="1"/>
          </p:cNvSpPr>
          <p:nvPr>
            <p:ph type="title"/>
          </p:nvPr>
        </p:nvSpPr>
        <p:spPr>
          <a:xfrm rot="19140000">
            <a:off x="894929" y="1717501"/>
            <a:ext cx="7315200" cy="867444"/>
          </a:xfrm>
        </p:spPr>
        <p:txBody>
          <a:bodyPr anchor="b"/>
          <a:lstStyle>
            <a:lvl1pPr algn="l">
              <a:defRPr sz="2800" b="0">
                <a:latin typeface="+mj-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rot="19140000">
            <a:off x="1524639" y="2180529"/>
            <a:ext cx="8128727"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5"/>
          </p:nvPr>
        </p:nvSpPr>
        <p:spPr/>
        <p:txBody>
          <a:bodyPr/>
          <a:lstStyle>
            <a:lvl1pPr>
              <a:defRPr/>
            </a:lvl1pPr>
          </a:lstStyle>
          <a:p>
            <a:pPr>
              <a:defRPr/>
            </a:pPr>
            <a:fld id="{6F51124E-5C7F-4A65-8BE9-38E5967E337F}" type="datetimeFigureOut">
              <a:rPr lang="es-AR"/>
              <a:pPr>
                <a:defRPr/>
              </a:pPr>
              <a:t>24/10/2019</a:t>
            </a:fld>
            <a:endParaRPr lang="es-AR"/>
          </a:p>
        </p:txBody>
      </p:sp>
      <p:sp>
        <p:nvSpPr>
          <p:cNvPr id="8" name="Footer Placeholder 5"/>
          <p:cNvSpPr>
            <a:spLocks noGrp="1"/>
          </p:cNvSpPr>
          <p:nvPr>
            <p:ph type="ftr" sz="quarter" idx="16"/>
          </p:nvPr>
        </p:nvSpPr>
        <p:spPr/>
        <p:txBody>
          <a:bodyPr/>
          <a:lstStyle>
            <a:lvl1pPr>
              <a:defRPr/>
            </a:lvl1pPr>
          </a:lstStyle>
          <a:p>
            <a:pPr>
              <a:defRPr/>
            </a:pPr>
            <a:endParaRPr lang="es-AR"/>
          </a:p>
        </p:txBody>
      </p:sp>
      <p:sp>
        <p:nvSpPr>
          <p:cNvPr id="9" name="Slide Number Placeholder 6"/>
          <p:cNvSpPr>
            <a:spLocks noGrp="1"/>
          </p:cNvSpPr>
          <p:nvPr>
            <p:ph type="sldNum" sz="quarter" idx="17"/>
          </p:nvPr>
        </p:nvSpPr>
        <p:spPr/>
        <p:txBody>
          <a:bodyPr/>
          <a:lstStyle>
            <a:lvl1pPr>
              <a:defRPr/>
            </a:lvl1pPr>
          </a:lstStyle>
          <a:p>
            <a:pPr>
              <a:defRPr/>
            </a:pPr>
            <a:fld id="{9BDB613D-509A-471C-B10C-8DD0B2CA1D96}" type="slidenum">
              <a:rPr lang="es-AR"/>
              <a:pPr>
                <a:defRPr/>
              </a:pPr>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3175" y="5051425"/>
            <a:ext cx="4765675" cy="1806575"/>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Freeform 7"/>
          <p:cNvSpPr/>
          <p:nvPr/>
        </p:nvSpPr>
        <p:spPr>
          <a:xfrm>
            <a:off x="-3175" y="5051425"/>
            <a:ext cx="12195175" cy="180657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1096963" y="365125"/>
            <a:ext cx="10028237" cy="549275"/>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1029" name="Text Placeholder 2"/>
          <p:cNvSpPr>
            <a:spLocks noGrp="1"/>
          </p:cNvSpPr>
          <p:nvPr>
            <p:ph type="body" idx="1"/>
          </p:nvPr>
        </p:nvSpPr>
        <p:spPr bwMode="auto">
          <a:xfrm>
            <a:off x="1096963" y="1100138"/>
            <a:ext cx="10028237" cy="35798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4" name="Date Placeholder 3"/>
          <p:cNvSpPr>
            <a:spLocks noGrp="1"/>
          </p:cNvSpPr>
          <p:nvPr>
            <p:ph type="dt" sz="half" idx="2"/>
          </p:nvPr>
        </p:nvSpPr>
        <p:spPr>
          <a:xfrm rot="19140000">
            <a:off x="268288" y="5870575"/>
            <a:ext cx="2901950" cy="201613"/>
          </a:xfrm>
          <a:prstGeom prst="rect">
            <a:avLst/>
          </a:prstGeom>
        </p:spPr>
        <p:txBody>
          <a:bodyPr vert="horz" lIns="91440" tIns="45720" rIns="91440" bIns="45720" rtlCol="0" anchor="ctr"/>
          <a:lstStyle>
            <a:lvl1pPr algn="l" fontAlgn="auto">
              <a:spcBef>
                <a:spcPts val="0"/>
              </a:spcBef>
              <a:spcAft>
                <a:spcPts val="0"/>
              </a:spcAft>
              <a:defRPr sz="1200" smtClean="0">
                <a:solidFill>
                  <a:srgbClr val="FFFFFF"/>
                </a:solidFill>
                <a:latin typeface="+mn-lt"/>
              </a:defRPr>
            </a:lvl1pPr>
          </a:lstStyle>
          <a:p>
            <a:pPr>
              <a:defRPr/>
            </a:pPr>
            <a:fld id="{1803A8D5-3D13-4C14-B58E-E0EC669D5CD4}" type="datetimeFigureOut">
              <a:rPr lang="es-AR"/>
              <a:pPr>
                <a:defRPr/>
              </a:pPr>
              <a:t>24/10/2019</a:t>
            </a:fld>
            <a:endParaRPr lang="es-AR"/>
          </a:p>
        </p:txBody>
      </p:sp>
      <p:sp>
        <p:nvSpPr>
          <p:cNvPr id="5" name="Footer Placeholder 4"/>
          <p:cNvSpPr>
            <a:spLocks noGrp="1"/>
          </p:cNvSpPr>
          <p:nvPr>
            <p:ph type="ftr" sz="quarter" idx="3"/>
          </p:nvPr>
        </p:nvSpPr>
        <p:spPr>
          <a:xfrm>
            <a:off x="4689475" y="6284913"/>
            <a:ext cx="6299200" cy="274637"/>
          </a:xfrm>
          <a:prstGeom prst="rect">
            <a:avLst/>
          </a:prstGeom>
        </p:spPr>
        <p:txBody>
          <a:bodyPr vert="horz" lIns="91440" tIns="45720" rIns="91440" bIns="45720" rtlCol="0" anchor="ctr"/>
          <a:lstStyle>
            <a:lvl1pPr algn="r" fontAlgn="auto">
              <a:spcBef>
                <a:spcPts val="0"/>
              </a:spcBef>
              <a:spcAft>
                <a:spcPts val="0"/>
              </a:spcAft>
              <a:defRPr sz="1000" cap="all" spc="200" baseline="0">
                <a:solidFill>
                  <a:srgbClr val="FFFFFF"/>
                </a:solidFill>
                <a:latin typeface="+mn-lt"/>
              </a:defRPr>
            </a:lvl1pPr>
          </a:lstStyle>
          <a:p>
            <a:pPr>
              <a:defRPr/>
            </a:pPr>
            <a:endParaRPr lang="es-AR"/>
          </a:p>
        </p:txBody>
      </p:sp>
      <p:sp>
        <p:nvSpPr>
          <p:cNvPr id="6" name="Slide Number Placeholder 5"/>
          <p:cNvSpPr>
            <a:spLocks noGrp="1"/>
          </p:cNvSpPr>
          <p:nvPr>
            <p:ph type="sldNum" sz="quarter" idx="4"/>
          </p:nvPr>
        </p:nvSpPr>
        <p:spPr>
          <a:xfrm>
            <a:off x="11201400" y="6170613"/>
            <a:ext cx="669925" cy="503237"/>
          </a:xfrm>
          <a:prstGeom prst="ellipse">
            <a:avLst/>
          </a:prstGeom>
          <a:ln w="19050">
            <a:solidFill>
              <a:srgbClr val="FFFFFF"/>
            </a:solidFill>
          </a:ln>
        </p:spPr>
        <p:txBody>
          <a:bodyPr vert="horz" lIns="9144" tIns="9144" rIns="9144" bIns="9144" rtlCol="0" anchor="ctr">
            <a:normAutofit/>
          </a:bodyPr>
          <a:lstStyle>
            <a:lvl1pPr algn="ctr" fontAlgn="auto">
              <a:spcBef>
                <a:spcPts val="0"/>
              </a:spcBef>
              <a:spcAft>
                <a:spcPts val="0"/>
              </a:spcAft>
              <a:defRPr sz="1650" smtClean="0">
                <a:solidFill>
                  <a:srgbClr val="FFFFFF"/>
                </a:solidFill>
                <a:latin typeface="+mn-lt"/>
              </a:defRPr>
            </a:lvl1pPr>
          </a:lstStyle>
          <a:p>
            <a:pPr>
              <a:defRPr/>
            </a:pPr>
            <a:fld id="{12EE9557-6ACC-4461-8BE2-8A2A1F6214E0}" type="slidenum">
              <a:rPr lang="es-AR"/>
              <a:pPr>
                <a:defRPr/>
              </a:pPr>
              <a:t>‹Nº›</a:t>
            </a:fld>
            <a:endParaRPr lang="es-AR"/>
          </a:p>
        </p:txBody>
      </p:sp>
    </p:spTree>
  </p:cSld>
  <p:clrMap bg1="lt1" tx1="dk1" bg2="lt2" tx2="dk2" accent1="accent1" accent2="accent2" accent3="accent3" accent4="accent4" accent5="accent5" accent6="accent6" hlink="hlink" folHlink="folHlink"/>
  <p:sldLayoutIdLst>
    <p:sldLayoutId id="2147483744" r:id="rId1"/>
    <p:sldLayoutId id="2147483743" r:id="rId2"/>
    <p:sldLayoutId id="2147483745" r:id="rId3"/>
    <p:sldLayoutId id="2147483742" r:id="rId4"/>
    <p:sldLayoutId id="2147483741" r:id="rId5"/>
    <p:sldLayoutId id="2147483740" r:id="rId6"/>
    <p:sldLayoutId id="2147483739" r:id="rId7"/>
    <p:sldLayoutId id="2147483746" r:id="rId8"/>
    <p:sldLayoutId id="2147483747" r:id="rId9"/>
    <p:sldLayoutId id="2147483738" r:id="rId10"/>
    <p:sldLayoutId id="2147483737" r:id="rId11"/>
  </p:sldLayoutIdLst>
  <p:txStyles>
    <p:titleStyle>
      <a:lvl1pPr algn="l" rtl="0" fontAlgn="base">
        <a:spcBef>
          <a:spcPct val="0"/>
        </a:spcBef>
        <a:spcAft>
          <a:spcPct val="0"/>
        </a:spcAft>
        <a:defRPr sz="2800" kern="1200" cap="all">
          <a:solidFill>
            <a:schemeClr val="tx1"/>
          </a:solidFill>
          <a:latin typeface="+mj-lt"/>
          <a:ea typeface="+mj-ea"/>
          <a:cs typeface="+mj-cs"/>
        </a:defRPr>
      </a:lvl1pPr>
      <a:lvl2pPr algn="l" rtl="0" fontAlgn="base">
        <a:spcBef>
          <a:spcPct val="0"/>
        </a:spcBef>
        <a:spcAft>
          <a:spcPct val="0"/>
        </a:spcAft>
        <a:defRPr sz="2800">
          <a:solidFill>
            <a:schemeClr val="tx1"/>
          </a:solidFill>
          <a:latin typeface="Franklin Gothic Medium" pitchFamily="34" charset="0"/>
        </a:defRPr>
      </a:lvl2pPr>
      <a:lvl3pPr algn="l" rtl="0" fontAlgn="base">
        <a:spcBef>
          <a:spcPct val="0"/>
        </a:spcBef>
        <a:spcAft>
          <a:spcPct val="0"/>
        </a:spcAft>
        <a:defRPr sz="2800">
          <a:solidFill>
            <a:schemeClr val="tx1"/>
          </a:solidFill>
          <a:latin typeface="Franklin Gothic Medium" pitchFamily="34" charset="0"/>
        </a:defRPr>
      </a:lvl3pPr>
      <a:lvl4pPr algn="l" rtl="0" fontAlgn="base">
        <a:spcBef>
          <a:spcPct val="0"/>
        </a:spcBef>
        <a:spcAft>
          <a:spcPct val="0"/>
        </a:spcAft>
        <a:defRPr sz="2800">
          <a:solidFill>
            <a:schemeClr val="tx1"/>
          </a:solidFill>
          <a:latin typeface="Franklin Gothic Medium" pitchFamily="34" charset="0"/>
        </a:defRPr>
      </a:lvl4pPr>
      <a:lvl5pPr algn="l" rtl="0" fontAlgn="base">
        <a:spcBef>
          <a:spcPct val="0"/>
        </a:spcBef>
        <a:spcAft>
          <a:spcPct val="0"/>
        </a:spcAft>
        <a:defRPr sz="2800">
          <a:solidFill>
            <a:schemeClr val="tx1"/>
          </a:solidFill>
          <a:latin typeface="Franklin Gothic Medium" pitchFamily="34" charset="0"/>
        </a:defRPr>
      </a:lvl5pPr>
      <a:lvl6pPr marL="457200" algn="l" rtl="0" fontAlgn="base">
        <a:spcBef>
          <a:spcPct val="0"/>
        </a:spcBef>
        <a:spcAft>
          <a:spcPct val="0"/>
        </a:spcAft>
        <a:defRPr sz="2800">
          <a:solidFill>
            <a:schemeClr val="tx1"/>
          </a:solidFill>
          <a:latin typeface="Franklin Gothic Medium" pitchFamily="34" charset="0"/>
        </a:defRPr>
      </a:lvl6pPr>
      <a:lvl7pPr marL="914400" algn="l" rtl="0" fontAlgn="base">
        <a:spcBef>
          <a:spcPct val="0"/>
        </a:spcBef>
        <a:spcAft>
          <a:spcPct val="0"/>
        </a:spcAft>
        <a:defRPr sz="2800">
          <a:solidFill>
            <a:schemeClr val="tx1"/>
          </a:solidFill>
          <a:latin typeface="Franklin Gothic Medium" pitchFamily="34" charset="0"/>
        </a:defRPr>
      </a:lvl7pPr>
      <a:lvl8pPr marL="1371600" algn="l" rtl="0" fontAlgn="base">
        <a:spcBef>
          <a:spcPct val="0"/>
        </a:spcBef>
        <a:spcAft>
          <a:spcPct val="0"/>
        </a:spcAft>
        <a:defRPr sz="2800">
          <a:solidFill>
            <a:schemeClr val="tx1"/>
          </a:solidFill>
          <a:latin typeface="Franklin Gothic Medium" pitchFamily="34" charset="0"/>
        </a:defRPr>
      </a:lvl8pPr>
      <a:lvl9pPr marL="1828800" algn="l" rtl="0" fontAlgn="base">
        <a:spcBef>
          <a:spcPct val="0"/>
        </a:spcBef>
        <a:spcAft>
          <a:spcPct val="0"/>
        </a:spcAft>
        <a:defRPr sz="2800">
          <a:solidFill>
            <a:schemeClr val="tx1"/>
          </a:solidFill>
          <a:latin typeface="Franklin Gothic Medium" pitchFamily="34" charset="0"/>
        </a:defRPr>
      </a:lvl9pPr>
    </p:titleStyle>
    <p:bodyStyle>
      <a:lvl1pPr marL="342900" indent="-342900" algn="l" rtl="0" fontAlgn="base">
        <a:spcBef>
          <a:spcPts val="800"/>
        </a:spcBef>
        <a:spcAft>
          <a:spcPct val="0"/>
        </a:spcAft>
        <a:buFont typeface="Arial" charset="0"/>
        <a:defRPr sz="1600" b="1" kern="1200">
          <a:solidFill>
            <a:schemeClr val="tx1"/>
          </a:solidFill>
          <a:latin typeface="+mn-lt"/>
          <a:ea typeface="+mn-ea"/>
          <a:cs typeface="+mn-cs"/>
        </a:defRPr>
      </a:lvl1pPr>
      <a:lvl2pPr marL="173038" indent="-173038" algn="l" rtl="0" fontAlgn="base">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2pPr>
      <a:lvl3pPr marL="401638" indent="-163513" algn="l" rtl="0" fontAlgn="base">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3pPr>
      <a:lvl4pPr marL="630238" indent="-163513" algn="l" rtl="0" fontAlgn="base">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4pPr>
      <a:lvl5pPr marL="858838" indent="-173038" algn="l" rtl="0" fontAlgn="base">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77913" y="1098550"/>
            <a:ext cx="10318750" cy="5392738"/>
          </a:xfrm>
        </p:spPr>
        <p:txBody>
          <a:bodyPr wrap="square" numCol="1" anchorCtr="0" compatLnSpc="1">
            <a:prstTxWarp prst="textNoShape">
              <a:avLst/>
            </a:prstTxWarp>
            <a:normAutofit/>
          </a:bodyPr>
          <a:lstStyle/>
          <a:p>
            <a:pPr algn="ctr"/>
            <a:r>
              <a:rPr lang="es-AR" sz="5400" cap="none" smtClean="0">
                <a:effectLst>
                  <a:outerShdw blurRad="38100" dist="38100" dir="2700000" algn="tl">
                    <a:srgbClr val="C0C0C0"/>
                  </a:outerShdw>
                </a:effectLst>
              </a:rPr>
              <a:t/>
            </a:r>
            <a:br>
              <a:rPr lang="es-AR" sz="5400" cap="none" smtClean="0">
                <a:effectLst>
                  <a:outerShdw blurRad="38100" dist="38100" dir="2700000" algn="tl">
                    <a:srgbClr val="C0C0C0"/>
                  </a:outerShdw>
                </a:effectLst>
              </a:rPr>
            </a:br>
            <a:r>
              <a:rPr lang="es-AR" sz="5400" cap="none" smtClean="0">
                <a:effectLst>
                  <a:outerShdw blurRad="38100" dist="38100" dir="2700000" algn="tl">
                    <a:srgbClr val="C0C0C0"/>
                  </a:outerShdw>
                </a:effectLst>
              </a:rPr>
              <a:t>ACTUALIZACIÓN   SUPERIOR </a:t>
            </a:r>
            <a:br>
              <a:rPr lang="es-AR" sz="5400" cap="none" smtClean="0">
                <a:effectLst>
                  <a:outerShdw blurRad="38100" dist="38100" dir="2700000" algn="tl">
                    <a:srgbClr val="C0C0C0"/>
                  </a:outerShdw>
                </a:effectLst>
              </a:rPr>
            </a:br>
            <a:r>
              <a:rPr lang="es-AR" sz="5400" cap="none" smtClean="0">
                <a:effectLst>
                  <a:outerShdw blurRad="38100" dist="38100" dir="2700000" algn="tl">
                    <a:srgbClr val="C0C0C0"/>
                  </a:outerShdw>
                </a:effectLst>
              </a:rPr>
              <a:t>EN GESTIÓN EDUCATIVA</a:t>
            </a:r>
            <a:br>
              <a:rPr lang="es-AR" sz="5400" cap="none" smtClean="0">
                <a:effectLst>
                  <a:outerShdw blurRad="38100" dist="38100" dir="2700000" algn="tl">
                    <a:srgbClr val="C0C0C0"/>
                  </a:outerShdw>
                </a:effectLst>
              </a:rPr>
            </a:br>
            <a:r>
              <a:rPr lang="es-AR" sz="5400" cap="none" smtClean="0">
                <a:effectLst>
                  <a:outerShdw blurRad="38100" dist="38100" dir="2700000" algn="tl">
                    <a:srgbClr val="C0C0C0"/>
                  </a:outerShdw>
                </a:effectLst>
              </a:rPr>
              <a:t/>
            </a:r>
            <a:br>
              <a:rPr lang="es-AR" sz="5400" cap="none" smtClean="0">
                <a:effectLst>
                  <a:outerShdw blurRad="38100" dist="38100" dir="2700000" algn="tl">
                    <a:srgbClr val="C0C0C0"/>
                  </a:outerShdw>
                </a:effectLst>
              </a:rPr>
            </a:br>
            <a:r>
              <a:rPr lang="es-AR" sz="2000" b="1" cap="none" smtClean="0">
                <a:effectLst>
                  <a:outerShdw blurRad="38100" dist="38100" dir="2700000" algn="tl">
                    <a:srgbClr val="C0C0C0"/>
                  </a:outerShdw>
                </a:effectLst>
                <a:latin typeface="Franklin Gothic Book"/>
              </a:rPr>
              <a:t>SEDE:</a:t>
            </a:r>
            <a:br>
              <a:rPr lang="es-AR" sz="2000" b="1" cap="none" smtClean="0">
                <a:effectLst>
                  <a:outerShdw blurRad="38100" dist="38100" dir="2700000" algn="tl">
                    <a:srgbClr val="C0C0C0"/>
                  </a:outerShdw>
                </a:effectLst>
                <a:latin typeface="Franklin Gothic Book"/>
              </a:rPr>
            </a:br>
            <a:r>
              <a:rPr lang="es-AR" sz="2000" b="1" cap="none" smtClean="0">
                <a:effectLst>
                  <a:outerShdw blurRad="38100" dist="38100" dir="2700000" algn="tl">
                    <a:srgbClr val="C0C0C0"/>
                  </a:outerShdw>
                </a:effectLst>
                <a:latin typeface="Franklin Gothic Book"/>
              </a:rPr>
              <a:t>INSTITUTO DE EDUCACIÓN SUPERIOR LA CLOTILDE</a:t>
            </a:r>
            <a:br>
              <a:rPr lang="es-AR" sz="2000" b="1" cap="none" smtClean="0">
                <a:effectLst>
                  <a:outerShdw blurRad="38100" dist="38100" dir="2700000" algn="tl">
                    <a:srgbClr val="C0C0C0"/>
                  </a:outerShdw>
                </a:effectLst>
                <a:latin typeface="Franklin Gothic Book"/>
              </a:rPr>
            </a:br>
            <a:r>
              <a:rPr lang="es-AR" sz="2000" b="1" cap="none" smtClean="0">
                <a:effectLst>
                  <a:outerShdw blurRad="38100" dist="38100" dir="2700000" algn="tl">
                    <a:srgbClr val="C0C0C0"/>
                  </a:outerShdw>
                </a:effectLst>
                <a:latin typeface="Franklin Gothic Book"/>
              </a:rPr>
              <a:t/>
            </a:r>
            <a:br>
              <a:rPr lang="es-AR" sz="2000" b="1" cap="none" smtClean="0">
                <a:effectLst>
                  <a:outerShdw blurRad="38100" dist="38100" dir="2700000" algn="tl">
                    <a:srgbClr val="C0C0C0"/>
                  </a:outerShdw>
                </a:effectLst>
                <a:latin typeface="Franklin Gothic Book"/>
              </a:rPr>
            </a:br>
            <a:r>
              <a:rPr lang="es-AR" sz="2000" b="1" cap="none" smtClean="0">
                <a:latin typeface="Franklin Gothic Book"/>
              </a:rPr>
              <a:t> </a:t>
            </a:r>
            <a:r>
              <a:rPr lang="es-AR" sz="2000" cap="none" smtClean="0"/>
              <a:t/>
            </a:r>
            <a:br>
              <a:rPr lang="es-AR" sz="2000" cap="none" smtClean="0"/>
            </a:br>
            <a:endParaRPr lang="es-AR" sz="2000" cap="none" smtClean="0"/>
          </a:p>
        </p:txBody>
      </p:sp>
      <p:pic>
        <p:nvPicPr>
          <p:cNvPr id="13314" name="Imagen 4"/>
          <p:cNvPicPr>
            <a:picLocks noChangeAspect="1"/>
          </p:cNvPicPr>
          <p:nvPr/>
        </p:nvPicPr>
        <p:blipFill>
          <a:blip r:embed="rId2"/>
          <a:srcRect/>
          <a:stretch>
            <a:fillRect/>
          </a:stretch>
        </p:blipFill>
        <p:spPr bwMode="auto">
          <a:xfrm>
            <a:off x="303213" y="0"/>
            <a:ext cx="9021762" cy="1365250"/>
          </a:xfrm>
          <a:prstGeom prst="rect">
            <a:avLst/>
          </a:prstGeom>
          <a:noFill/>
          <a:ln w="9525">
            <a:noFill/>
            <a:miter lim="800000"/>
            <a:headEnd/>
            <a:tailEnd/>
          </a:ln>
        </p:spPr>
      </p:pic>
      <p:pic>
        <p:nvPicPr>
          <p:cNvPr id="13315" name="Imagen 5"/>
          <p:cNvPicPr>
            <a:picLocks noChangeAspect="1"/>
          </p:cNvPicPr>
          <p:nvPr/>
        </p:nvPicPr>
        <p:blipFill>
          <a:blip r:embed="rId3"/>
          <a:srcRect/>
          <a:stretch>
            <a:fillRect/>
          </a:stretch>
        </p:blipFill>
        <p:spPr bwMode="auto">
          <a:xfrm>
            <a:off x="5980113" y="0"/>
            <a:ext cx="6211887" cy="1365250"/>
          </a:xfrm>
          <a:prstGeom prst="rect">
            <a:avLst/>
          </a:prstGeom>
          <a:solidFill>
            <a:schemeClr val="bg1"/>
          </a:solid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4 Rectángulo"/>
          <p:cNvSpPr>
            <a:spLocks noChangeArrowheads="1"/>
          </p:cNvSpPr>
          <p:nvPr/>
        </p:nvSpPr>
        <p:spPr bwMode="auto">
          <a:xfrm>
            <a:off x="952500" y="7938"/>
            <a:ext cx="10210800" cy="4616450"/>
          </a:xfrm>
          <a:prstGeom prst="rect">
            <a:avLst/>
          </a:prstGeom>
          <a:noFill/>
          <a:ln w="9525">
            <a:noFill/>
            <a:miter lim="800000"/>
            <a:headEnd/>
            <a:tailEnd/>
          </a:ln>
        </p:spPr>
        <p:txBody>
          <a:bodyPr>
            <a:spAutoFit/>
          </a:bodyPr>
          <a:lstStyle/>
          <a:p>
            <a:pPr algn="ctr">
              <a:lnSpc>
                <a:spcPct val="150000"/>
              </a:lnSpc>
            </a:pPr>
            <a:r>
              <a:rPr lang="es-AR" sz="2800">
                <a:cs typeface="Arial" charset="0"/>
              </a:rPr>
              <a:t>Comunidad educativa se llama a toda agrupación de personas cohesionadas por un interés común que es la educación. </a:t>
            </a:r>
          </a:p>
          <a:p>
            <a:pPr algn="ctr">
              <a:lnSpc>
                <a:spcPct val="150000"/>
              </a:lnSpc>
            </a:pPr>
            <a:r>
              <a:rPr lang="es-AR" sz="2800">
                <a:cs typeface="Arial" charset="0"/>
              </a:rPr>
              <a:t>Sus integrantes son personas afectadas y que afectan a la educación: equipo directivo, docentes, administrativos, estudiantes, padres de familia, egresados.</a:t>
            </a:r>
          </a:p>
          <a:p>
            <a:pPr algn="ctr">
              <a:lnSpc>
                <a:spcPct val="150000"/>
              </a:lnSpc>
            </a:pPr>
            <a:r>
              <a:rPr lang="es-AR" sz="2800">
                <a:cs typeface="Arial" charset="0"/>
              </a:rPr>
              <a:t> Según su competencia, todos ellos contribuyen y participan en la buena marcha de los establecimientos educativos.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96963" y="365125"/>
            <a:ext cx="10028237" cy="4511675"/>
          </a:xfrm>
        </p:spPr>
        <p:txBody>
          <a:bodyPr/>
          <a:lstStyle/>
          <a:p>
            <a:pPr algn="ctr" fontAlgn="auto">
              <a:spcAft>
                <a:spcPts val="0"/>
              </a:spcAft>
              <a:defRPr/>
            </a:pPr>
            <a:r>
              <a:rPr lang="es-AR" sz="9600" dirty="0" smtClean="0">
                <a:solidFill>
                  <a:srgbClr val="FFC000"/>
                </a:solidFill>
              </a:rPr>
              <a:t>demandas</a:t>
            </a:r>
            <a:endParaRPr lang="es-AR" sz="9600" dirty="0">
              <a:solidFill>
                <a:srgbClr val="FFC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96963" y="365125"/>
            <a:ext cx="10028237" cy="4568825"/>
          </a:xfrm>
        </p:spPr>
        <p:txBody>
          <a:bodyPr/>
          <a:lstStyle/>
          <a:p>
            <a:pPr algn="ctr" fontAlgn="auto">
              <a:spcAft>
                <a:spcPts val="0"/>
              </a:spcAft>
              <a:defRPr/>
            </a:pPr>
            <a:r>
              <a:rPr lang="es-AR" sz="9600" dirty="0" smtClean="0">
                <a:solidFill>
                  <a:srgbClr val="FFC000"/>
                </a:solidFill>
              </a:rPr>
              <a:t>incidencias</a:t>
            </a:r>
            <a:endParaRPr lang="es-AR" sz="9600" dirty="0">
              <a:solidFill>
                <a:srgbClr val="FFC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fontAlgn="auto">
              <a:spcAft>
                <a:spcPts val="0"/>
              </a:spcAft>
              <a:defRPr/>
            </a:pPr>
            <a:r>
              <a:rPr lang="es-AR" dirty="0" smtClean="0"/>
              <a:t>CONDICIONANTES </a:t>
            </a:r>
            <a:endParaRPr lang="es-AR" dirty="0"/>
          </a:p>
        </p:txBody>
      </p:sp>
      <p:sp>
        <p:nvSpPr>
          <p:cNvPr id="3" name="2 Marcador de contenido"/>
          <p:cNvSpPr>
            <a:spLocks noGrp="1"/>
          </p:cNvSpPr>
          <p:nvPr>
            <p:ph idx="1"/>
          </p:nvPr>
        </p:nvSpPr>
        <p:spPr>
          <a:xfrm>
            <a:off x="342900" y="1100138"/>
            <a:ext cx="11582400" cy="3929062"/>
          </a:xfrm>
        </p:spPr>
        <p:txBody>
          <a:bodyPr rtlCol="0">
            <a:normAutofit fontScale="92500" lnSpcReduction="10000"/>
          </a:bodyPr>
          <a:lstStyle/>
          <a:p>
            <a:pPr fontAlgn="auto">
              <a:spcAft>
                <a:spcPts val="0"/>
              </a:spcAft>
              <a:buFont typeface="Arial" pitchFamily="34" charset="0"/>
              <a:buNone/>
              <a:defRPr/>
            </a:pPr>
            <a:r>
              <a:rPr lang="es-AR" dirty="0" smtClean="0"/>
              <a:t> </a:t>
            </a:r>
            <a:r>
              <a:rPr lang="es-AR" sz="2400" b="0" dirty="0" smtClean="0"/>
              <a:t>Hay </a:t>
            </a:r>
            <a:r>
              <a:rPr lang="es-AR" sz="2400" dirty="0" smtClean="0"/>
              <a:t>factores </a:t>
            </a:r>
            <a:r>
              <a:rPr lang="es-AR" sz="2400" b="0" dirty="0" smtClean="0"/>
              <a:t>sobre los cuales </a:t>
            </a:r>
            <a:r>
              <a:rPr lang="es-AR" sz="2400" dirty="0" smtClean="0"/>
              <a:t>no puede </a:t>
            </a:r>
            <a:r>
              <a:rPr lang="es-AR" sz="2400" b="0" dirty="0" smtClean="0"/>
              <a:t>operar una escuela, pero es preciso </a:t>
            </a:r>
            <a:r>
              <a:rPr lang="es-AR" sz="2400" dirty="0" smtClean="0"/>
              <a:t>reconocerlos </a:t>
            </a:r>
            <a:r>
              <a:rPr lang="es-AR" sz="2400" b="0" dirty="0" smtClean="0"/>
              <a:t> a fin de, por un lado  entender mejor el </a:t>
            </a:r>
            <a:r>
              <a:rPr lang="es-AR" sz="2400" dirty="0" smtClean="0"/>
              <a:t>contexto</a:t>
            </a:r>
            <a:r>
              <a:rPr lang="es-AR" sz="2400" b="0" dirty="0" smtClean="0"/>
              <a:t>  y, por el otro , evitar establecer </a:t>
            </a:r>
            <a:r>
              <a:rPr lang="es-AR" sz="2400" b="0" u="sng" dirty="0" smtClean="0"/>
              <a:t>objetivos que la institución no puede alcanzar.</a:t>
            </a:r>
          </a:p>
          <a:p>
            <a:pPr fontAlgn="auto">
              <a:spcAft>
                <a:spcPts val="0"/>
              </a:spcAft>
              <a:buFont typeface="Wingdings" panose="05000000000000000000" pitchFamily="2" charset="2"/>
              <a:buChar char="Ø"/>
              <a:defRPr/>
            </a:pPr>
            <a:r>
              <a:rPr lang="es-AR" sz="2400" b="0" dirty="0" smtClean="0"/>
              <a:t>Falta de apoyo de algunas familias.</a:t>
            </a:r>
          </a:p>
          <a:p>
            <a:pPr fontAlgn="auto">
              <a:spcAft>
                <a:spcPts val="0"/>
              </a:spcAft>
              <a:buFont typeface="Wingdings" panose="05000000000000000000" pitchFamily="2" charset="2"/>
              <a:buChar char="Ø"/>
              <a:defRPr/>
            </a:pPr>
            <a:r>
              <a:rPr lang="es-AR" sz="2400" b="0" dirty="0" smtClean="0"/>
              <a:t>Alto nivel de violencia en el barrio.</a:t>
            </a:r>
          </a:p>
          <a:p>
            <a:pPr fontAlgn="auto">
              <a:spcAft>
                <a:spcPts val="0"/>
              </a:spcAft>
              <a:buFont typeface="Wingdings" panose="05000000000000000000" pitchFamily="2" charset="2"/>
              <a:buChar char="Ø"/>
              <a:defRPr/>
            </a:pPr>
            <a:r>
              <a:rPr lang="es-AR" sz="2400" b="0" dirty="0" smtClean="0"/>
              <a:t>La ausencia de horas institucionales para reunir a todo el equipo.</a:t>
            </a:r>
          </a:p>
          <a:p>
            <a:pPr fontAlgn="auto">
              <a:spcAft>
                <a:spcPts val="0"/>
              </a:spcAft>
              <a:buFont typeface="Wingdings" panose="05000000000000000000" pitchFamily="2" charset="2"/>
              <a:buChar char="Ø"/>
              <a:defRPr/>
            </a:pPr>
            <a:r>
              <a:rPr lang="es-AR" sz="2400" b="0" dirty="0" smtClean="0"/>
              <a:t>La escasez de recursos. </a:t>
            </a:r>
          </a:p>
          <a:p>
            <a:pPr fontAlgn="auto">
              <a:spcAft>
                <a:spcPts val="0"/>
              </a:spcAft>
              <a:buFont typeface="Wingdings" panose="05000000000000000000" pitchFamily="2" charset="2"/>
              <a:buChar char="Ø"/>
              <a:defRPr/>
            </a:pPr>
            <a:r>
              <a:rPr lang="es-AR" sz="2400" b="0" dirty="0" smtClean="0"/>
              <a:t>Etc.</a:t>
            </a:r>
          </a:p>
          <a:p>
            <a:pPr marL="0" indent="0" fontAlgn="auto">
              <a:spcAft>
                <a:spcPts val="0"/>
              </a:spcAft>
              <a:buFont typeface="Arial" pitchFamily="34" charset="0"/>
              <a:buNone/>
              <a:defRPr/>
            </a:pPr>
            <a:r>
              <a:rPr lang="es-AR" sz="2400" dirty="0" smtClean="0"/>
              <a:t>Es sumamente importante entender que revertir estos factores no puede convertirse en un objetivo en sí mismo de la institución, ya que su meta es otra. </a:t>
            </a:r>
          </a:p>
          <a:p>
            <a:pPr fontAlgn="auto">
              <a:spcAft>
                <a:spcPts val="0"/>
              </a:spcAft>
              <a:buFont typeface="Arial" pitchFamily="34" charset="0"/>
              <a:buNone/>
              <a:defRPr/>
            </a:pPr>
            <a:endParaRPr lang="es-AR" dirty="0"/>
          </a:p>
        </p:txBody>
      </p:sp>
      <p:sp>
        <p:nvSpPr>
          <p:cNvPr id="25603" name="3 Rectángulo"/>
          <p:cNvSpPr>
            <a:spLocks noChangeArrowheads="1"/>
          </p:cNvSpPr>
          <p:nvPr/>
        </p:nvSpPr>
        <p:spPr bwMode="auto">
          <a:xfrm>
            <a:off x="5962650" y="5981700"/>
            <a:ext cx="6096000" cy="647700"/>
          </a:xfrm>
          <a:prstGeom prst="rect">
            <a:avLst/>
          </a:prstGeom>
          <a:noFill/>
          <a:ln w="9525">
            <a:noFill/>
            <a:miter lim="800000"/>
            <a:headEnd/>
            <a:tailEnd/>
          </a:ln>
        </p:spPr>
        <p:txBody>
          <a:bodyPr>
            <a:spAutoFit/>
          </a:bodyPr>
          <a:lstStyle/>
          <a:p>
            <a:r>
              <a:rPr lang="es-AR">
                <a:latin typeface="Franklin Gothic Book"/>
              </a:rPr>
              <a:t>Construir una buena escuela: herramientas para el director. </a:t>
            </a:r>
            <a:br>
              <a:rPr lang="es-AR">
                <a:latin typeface="Franklin Gothic Book"/>
              </a:rPr>
            </a:br>
            <a:r>
              <a:rPr lang="es-AR">
                <a:latin typeface="Franklin Gothic Book"/>
              </a:rPr>
              <a:t>Silvina Gvirtz – Ivana Zacarías – Victoria abregú</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2 Marcador de contenido"/>
          <p:cNvSpPr>
            <a:spLocks noGrp="1"/>
          </p:cNvSpPr>
          <p:nvPr>
            <p:ph idx="1"/>
          </p:nvPr>
        </p:nvSpPr>
        <p:spPr>
          <a:xfrm>
            <a:off x="647700" y="266700"/>
            <a:ext cx="10953750" cy="4933950"/>
          </a:xfrm>
        </p:spPr>
        <p:txBody>
          <a:bodyPr/>
          <a:lstStyle/>
          <a:p>
            <a:pPr algn="ctr"/>
            <a:r>
              <a:rPr lang="es-AR" sz="4000" smtClean="0">
                <a:latin typeface="Arial" charset="0"/>
                <a:cs typeface="Arial" charset="0"/>
              </a:rPr>
              <a:t>Para  poder mejorar realmente el aprendizaje de los estudiantes, debemos ser conscientes que esta es la realidad que nos toca enfrentar, de que tendremos que cumplir nuestra meta en este contexto y no en otro y que, por más difícil que sea, siempre algo podemos hacer.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algn="ctr" fontAlgn="auto">
              <a:spcAft>
                <a:spcPts val="0"/>
              </a:spcAft>
              <a:defRPr/>
            </a:pPr>
            <a:r>
              <a:rPr lang="es-AR" b="1" dirty="0" smtClean="0"/>
              <a:t>ARTICULACIÓN CON LA COMUNIDAD</a:t>
            </a:r>
            <a:endParaRPr lang="es-AR" b="1" dirty="0"/>
          </a:p>
        </p:txBody>
      </p:sp>
      <p:sp>
        <p:nvSpPr>
          <p:cNvPr id="27650" name="2 Marcador de contenido"/>
          <p:cNvSpPr>
            <a:spLocks noGrp="1"/>
          </p:cNvSpPr>
          <p:nvPr>
            <p:ph idx="1"/>
          </p:nvPr>
        </p:nvSpPr>
        <p:spPr/>
        <p:txBody>
          <a:bodyPr/>
          <a:lstStyle/>
          <a:p>
            <a:pPr algn="ctr"/>
            <a:endParaRPr lang="es-AR" smtClean="0"/>
          </a:p>
          <a:p>
            <a:pPr algn="ctr"/>
            <a:r>
              <a:rPr lang="es-AR" sz="4000" smtClean="0">
                <a:latin typeface="Arial" charset="0"/>
                <a:cs typeface="Arial" charset="0"/>
              </a:rPr>
              <a:t>¿Por qué son importantes los vínculos con la comunidad?</a:t>
            </a:r>
          </a:p>
          <a:p>
            <a:pPr algn="ctr"/>
            <a:endParaRPr lang="es-AR" smtClean="0"/>
          </a:p>
          <a:p>
            <a:pPr algn="ctr"/>
            <a:endParaRPr lang="es-AR"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pPr fontAlgn="auto">
              <a:spcAft>
                <a:spcPts val="0"/>
              </a:spcAft>
              <a:defRPr/>
            </a:pPr>
            <a:r>
              <a:rPr lang="es-AR" b="1" dirty="0" smtClean="0"/>
              <a:t>Relación con las familias</a:t>
            </a:r>
            <a:endParaRPr lang="es-AR" b="1" dirty="0"/>
          </a:p>
        </p:txBody>
      </p:sp>
      <p:sp>
        <p:nvSpPr>
          <p:cNvPr id="3" name="2 Marcador de contenido"/>
          <p:cNvSpPr>
            <a:spLocks noGrp="1"/>
          </p:cNvSpPr>
          <p:nvPr>
            <p:ph idx="1"/>
          </p:nvPr>
        </p:nvSpPr>
        <p:spPr/>
        <p:txBody>
          <a:bodyPr rtlCol="0">
            <a:normAutofit fontScale="92500" lnSpcReduction="10000"/>
          </a:bodyPr>
          <a:lstStyle/>
          <a:p>
            <a:pPr indent="0" algn="ctr" fontAlgn="auto">
              <a:spcAft>
                <a:spcPts val="0"/>
              </a:spcAft>
              <a:buFont typeface="Arial" pitchFamily="34" charset="0"/>
              <a:buNone/>
              <a:defRPr/>
            </a:pPr>
            <a:r>
              <a:rPr lang="es-AR" sz="5400" dirty="0" smtClean="0">
                <a:latin typeface="Arial" panose="020B0604020202020204" pitchFamily="34" charset="0"/>
                <a:cs typeface="Arial" panose="020B0604020202020204" pitchFamily="34" charset="0"/>
              </a:rPr>
              <a:t>¿Qué acciones debe hacer un director para fortalecer el vínculo con los padres y ayudarlos en la educación de sus hijos?</a:t>
            </a:r>
          </a:p>
          <a:p>
            <a:pPr indent="0" fontAlgn="auto">
              <a:spcAft>
                <a:spcPts val="0"/>
              </a:spcAft>
              <a:buFont typeface="Arial" pitchFamily="34" charset="0"/>
              <a:buNone/>
              <a:defRPr/>
            </a:pPr>
            <a:endParaRPr lang="es-AR" sz="28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39813" y="457200"/>
            <a:ext cx="10028237" cy="4495800"/>
          </a:xfrm>
        </p:spPr>
        <p:txBody>
          <a:bodyPr rtlCol="0">
            <a:normAutofit fontScale="92500" lnSpcReduction="10000"/>
          </a:bodyPr>
          <a:lstStyle/>
          <a:p>
            <a:pPr marL="457200" indent="0" fontAlgn="auto">
              <a:lnSpc>
                <a:spcPct val="150000"/>
              </a:lnSpc>
              <a:spcAft>
                <a:spcPts val="0"/>
              </a:spcAft>
              <a:buFont typeface="Wingdings" panose="05000000000000000000" pitchFamily="2" charset="2"/>
              <a:buChar char="ü"/>
              <a:defRPr/>
            </a:pPr>
            <a:r>
              <a:rPr lang="es-AR" sz="2800" b="0" dirty="0" smtClean="0">
                <a:latin typeface="Arial" panose="020B0604020202020204" pitchFamily="34" charset="0"/>
                <a:cs typeface="Arial" panose="020B0604020202020204" pitchFamily="34" charset="0"/>
              </a:rPr>
              <a:t>Mantener informada a la familia.</a:t>
            </a:r>
          </a:p>
          <a:p>
            <a:pPr marL="457200" indent="0" fontAlgn="auto">
              <a:lnSpc>
                <a:spcPct val="150000"/>
              </a:lnSpc>
              <a:spcAft>
                <a:spcPts val="0"/>
              </a:spcAft>
              <a:buFont typeface="Wingdings" panose="05000000000000000000" pitchFamily="2" charset="2"/>
              <a:buChar char="ü"/>
              <a:defRPr/>
            </a:pPr>
            <a:r>
              <a:rPr lang="es-AR" sz="2800" b="0" dirty="0" smtClean="0">
                <a:latin typeface="Arial" panose="020B0604020202020204" pitchFamily="34" charset="0"/>
                <a:cs typeface="Arial" panose="020B0604020202020204" pitchFamily="34" charset="0"/>
              </a:rPr>
              <a:t>Citar al padre o tutor.</a:t>
            </a:r>
          </a:p>
          <a:p>
            <a:pPr marL="457200" indent="0" fontAlgn="auto">
              <a:lnSpc>
                <a:spcPct val="150000"/>
              </a:lnSpc>
              <a:spcAft>
                <a:spcPts val="0"/>
              </a:spcAft>
              <a:buFont typeface="Wingdings" panose="05000000000000000000" pitchFamily="2" charset="2"/>
              <a:buChar char="ü"/>
              <a:defRPr/>
            </a:pPr>
            <a:r>
              <a:rPr lang="es-AR" sz="2800" b="0" dirty="0" smtClean="0">
                <a:latin typeface="Arial" panose="020B0604020202020204" pitchFamily="34" charset="0"/>
                <a:cs typeface="Arial" panose="020B0604020202020204" pitchFamily="34" charset="0"/>
              </a:rPr>
              <a:t>Ayudar especialmente a los padres o tutores de niños con dificultades.</a:t>
            </a:r>
          </a:p>
          <a:p>
            <a:pPr marL="457200" indent="0" fontAlgn="auto">
              <a:lnSpc>
                <a:spcPct val="150000"/>
              </a:lnSpc>
              <a:spcAft>
                <a:spcPts val="0"/>
              </a:spcAft>
              <a:buFont typeface="Wingdings" panose="05000000000000000000" pitchFamily="2" charset="2"/>
              <a:buChar char="ü"/>
              <a:defRPr/>
            </a:pPr>
            <a:r>
              <a:rPr lang="es-AR" sz="2800" b="0" dirty="0" smtClean="0">
                <a:latin typeface="Arial" panose="020B0604020202020204" pitchFamily="34" charset="0"/>
                <a:cs typeface="Arial" panose="020B0604020202020204" pitchFamily="34" charset="0"/>
              </a:rPr>
              <a:t>Convocarlos por motivos buenos.</a:t>
            </a:r>
          </a:p>
          <a:p>
            <a:pPr marL="457200" indent="0" fontAlgn="auto">
              <a:lnSpc>
                <a:spcPct val="150000"/>
              </a:lnSpc>
              <a:spcAft>
                <a:spcPts val="0"/>
              </a:spcAft>
              <a:buFont typeface="Wingdings" panose="05000000000000000000" pitchFamily="2" charset="2"/>
              <a:buChar char="ü"/>
              <a:defRPr/>
            </a:pPr>
            <a:r>
              <a:rPr lang="es-AR" sz="2800" b="0" dirty="0" smtClean="0">
                <a:latin typeface="Arial" panose="020B0604020202020204" pitchFamily="34" charset="0"/>
                <a:cs typeface="Arial" panose="020B0604020202020204" pitchFamily="34" charset="0"/>
              </a:rPr>
              <a:t>Llamarlos por cuestiones pedagógicas.</a:t>
            </a:r>
          </a:p>
          <a:p>
            <a:pPr marL="457200" indent="0" fontAlgn="auto">
              <a:lnSpc>
                <a:spcPct val="150000"/>
              </a:lnSpc>
              <a:spcAft>
                <a:spcPts val="0"/>
              </a:spcAft>
              <a:buFont typeface="Wingdings" panose="05000000000000000000" pitchFamily="2" charset="2"/>
              <a:buChar char="ü"/>
              <a:defRPr/>
            </a:pPr>
            <a:r>
              <a:rPr lang="es-AR" sz="2800" b="0" dirty="0" smtClean="0">
                <a:latin typeface="Arial" panose="020B0604020202020204" pitchFamily="34" charset="0"/>
                <a:cs typeface="Arial" panose="020B0604020202020204" pitchFamily="34" charset="0"/>
              </a:rPr>
              <a:t>Proponerse objetivos en relación con las familias. </a:t>
            </a:r>
          </a:p>
          <a:p>
            <a:pPr fontAlgn="auto">
              <a:spcAft>
                <a:spcPts val="0"/>
              </a:spcAft>
              <a:buFont typeface="Arial" pitchFamily="34" charset="0"/>
              <a:buNone/>
              <a:defRPr/>
            </a:pPr>
            <a:endParaRPr lang="es-A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0950" y="382588"/>
            <a:ext cx="10179050" cy="866775"/>
          </a:xfrm>
        </p:spPr>
        <p:txBody>
          <a:bodyPr/>
          <a:lstStyle/>
          <a:p>
            <a:pPr fontAlgn="auto">
              <a:spcAft>
                <a:spcPts val="0"/>
              </a:spcAft>
              <a:defRPr/>
            </a:pPr>
            <a:r>
              <a:rPr lang="es-AR" dirty="0" err="1" smtClean="0"/>
              <a:t>RELACIóN</a:t>
            </a:r>
            <a:r>
              <a:rPr lang="es-AR" dirty="0" smtClean="0"/>
              <a:t> </a:t>
            </a:r>
            <a:r>
              <a:rPr lang="es-AR" dirty="0"/>
              <a:t>CON EL EQUIPO DOCENTE:</a:t>
            </a:r>
          </a:p>
        </p:txBody>
      </p:sp>
      <p:sp>
        <p:nvSpPr>
          <p:cNvPr id="3" name="Marcador de contenido 2"/>
          <p:cNvSpPr>
            <a:spLocks noGrp="1"/>
          </p:cNvSpPr>
          <p:nvPr>
            <p:ph idx="1"/>
          </p:nvPr>
        </p:nvSpPr>
        <p:spPr>
          <a:xfrm>
            <a:off x="1250950" y="1738313"/>
            <a:ext cx="10179050" cy="4456112"/>
          </a:xfrm>
          <a:solidFill>
            <a:schemeClr val="accent6">
              <a:lumMod val="20000"/>
              <a:lumOff val="80000"/>
            </a:schemeClr>
          </a:solidFill>
        </p:spPr>
        <p:txBody>
          <a:bodyPr rtlCol="0">
            <a:normAutofit/>
          </a:bodyPr>
          <a:lstStyle/>
          <a:p>
            <a:pPr marL="0" indent="0" fontAlgn="auto">
              <a:spcAft>
                <a:spcPts val="0"/>
              </a:spcAft>
              <a:buFont typeface="Arial" pitchFamily="34" charset="0"/>
              <a:buNone/>
              <a:defRPr/>
            </a:pPr>
            <a:endParaRPr lang="es-AR" dirty="0" smtClean="0">
              <a:effectLst>
                <a:outerShdw blurRad="38100" dist="38100" dir="2700000" algn="tl">
                  <a:srgbClr val="000000">
                    <a:alpha val="43137"/>
                  </a:srgbClr>
                </a:outerShdw>
              </a:effectLst>
            </a:endParaRPr>
          </a:p>
          <a:p>
            <a:pPr marL="0" indent="0" fontAlgn="auto">
              <a:spcAft>
                <a:spcPts val="0"/>
              </a:spcAft>
              <a:buFont typeface="Arial" pitchFamily="34" charset="0"/>
              <a:buNone/>
              <a:defRPr/>
            </a:pPr>
            <a:r>
              <a:rPr lang="es-AR" sz="24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EL INGRESO DE LOS NUEVOS DOCENTES</a:t>
            </a:r>
          </a:p>
          <a:p>
            <a:pPr marL="0" indent="0" fontAlgn="auto">
              <a:spcAft>
                <a:spcPts val="0"/>
              </a:spcAft>
              <a:buFont typeface="Arial" pitchFamily="34" charset="0"/>
              <a:buNone/>
              <a:defRPr/>
            </a:pPr>
            <a:r>
              <a:rPr lang="es-AR" sz="2400" dirty="0" smtClean="0">
                <a:latin typeface="Arial" panose="020B0604020202020204" pitchFamily="34" charset="0"/>
                <a:cs typeface="Arial" panose="020B0604020202020204" pitchFamily="34" charset="0"/>
              </a:rPr>
              <a:t>(misión – visión – criterios de evaluación - cómo se evalúa el desempeño de los docentes – proyectos – plan de mejora/PEC -  que empiece a sentirse parte de la escuela)</a:t>
            </a:r>
          </a:p>
          <a:p>
            <a:pPr marL="0" indent="0" fontAlgn="auto">
              <a:spcAft>
                <a:spcPts val="0"/>
              </a:spcAft>
              <a:buFont typeface="Arial" pitchFamily="34" charset="0"/>
              <a:buNone/>
              <a:defRPr/>
            </a:pPr>
            <a:endParaRPr lang="es-AR" sz="2400" dirty="0" smtClean="0">
              <a:latin typeface="Arial" panose="020B0604020202020204" pitchFamily="34" charset="0"/>
              <a:cs typeface="Arial" panose="020B0604020202020204" pitchFamily="34" charset="0"/>
            </a:endParaRPr>
          </a:p>
          <a:p>
            <a:pPr marL="0" indent="0" fontAlgn="auto">
              <a:spcAft>
                <a:spcPts val="0"/>
              </a:spcAft>
              <a:buFont typeface="Arial" pitchFamily="34" charset="0"/>
              <a:buNone/>
              <a:defRPr/>
            </a:pPr>
            <a:endParaRPr lang="es-AR" sz="2400" dirty="0" smtClean="0">
              <a:latin typeface="Arial" panose="020B0604020202020204" pitchFamily="34" charset="0"/>
              <a:cs typeface="Arial" panose="020B0604020202020204" pitchFamily="34" charset="0"/>
            </a:endParaRPr>
          </a:p>
          <a:p>
            <a:pPr marL="0" indent="0" fontAlgn="auto">
              <a:spcAft>
                <a:spcPts val="0"/>
              </a:spcAft>
              <a:buFont typeface="Arial" pitchFamily="34" charset="0"/>
              <a:buNone/>
              <a:defRPr/>
            </a:pPr>
            <a:r>
              <a:rPr lang="es-AR" sz="24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ASIGNACIÓN DE LOS DOCENTES A LAS SECCIONES/ÁREAS</a:t>
            </a:r>
          </a:p>
          <a:p>
            <a:pPr marL="0" indent="0" fontAlgn="auto">
              <a:spcAft>
                <a:spcPts val="0"/>
              </a:spcAft>
              <a:buFont typeface="Arial" pitchFamily="34" charset="0"/>
              <a:buNone/>
              <a:defRPr/>
            </a:pPr>
            <a:r>
              <a:rPr lang="es-AR" sz="2400" dirty="0" smtClean="0">
                <a:latin typeface="Arial" panose="020B0604020202020204" pitchFamily="34" charset="0"/>
                <a:cs typeface="Arial" panose="020B0604020202020204" pitchFamily="34" charset="0"/>
              </a:rPr>
              <a:t>Criterios claros – el interés del docente, el azar, la capacidad demostrada.</a:t>
            </a:r>
          </a:p>
          <a:p>
            <a:pPr marL="0" indent="0" fontAlgn="auto">
              <a:spcAft>
                <a:spcPts val="0"/>
              </a:spcAft>
              <a:buFont typeface="Arial" pitchFamily="34" charset="0"/>
              <a:buNone/>
              <a:defRPr/>
            </a:pPr>
            <a:endParaRPr lang="es-AR"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304800"/>
            <a:ext cx="11372850" cy="6210300"/>
          </a:xfrm>
          <a:solidFill>
            <a:schemeClr val="accent6">
              <a:lumMod val="20000"/>
              <a:lumOff val="80000"/>
            </a:schemeClr>
          </a:solidFill>
        </p:spPr>
        <p:txBody>
          <a:bodyPr rtlCol="0">
            <a:noAutofit/>
          </a:bodyPr>
          <a:lstStyle/>
          <a:p>
            <a:pPr marL="0" indent="0" fontAlgn="auto">
              <a:spcAft>
                <a:spcPts val="0"/>
              </a:spcAft>
              <a:buFont typeface="Arial" pitchFamily="34" charset="0"/>
              <a:buNone/>
              <a:defRPr/>
            </a:pPr>
            <a:r>
              <a:rPr lang="es-AR" sz="24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ACOMPAÑAMIENTO DEL DESARROLLO PROFESIONAL DEL </a:t>
            </a:r>
            <a:r>
              <a:rPr lang="es-AR" sz="24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DOCENTE </a:t>
            </a:r>
            <a:r>
              <a:rPr lang="es-AR" sz="2400" b="0" dirty="0" smtClean="0">
                <a:latin typeface="Arial" panose="020B0604020202020204" pitchFamily="34" charset="0"/>
                <a:cs typeface="Arial" panose="020B0604020202020204" pitchFamily="34" charset="0"/>
              </a:rPr>
              <a:t>(</a:t>
            </a:r>
            <a:r>
              <a:rPr lang="es-AR" sz="2400" b="0" dirty="0">
                <a:latin typeface="Arial" panose="020B0604020202020204" pitchFamily="34" charset="0"/>
                <a:cs typeface="Arial" panose="020B0604020202020204" pitchFamily="34" charset="0"/>
              </a:rPr>
              <a:t>habilitar, promover y liderar)</a:t>
            </a:r>
          </a:p>
          <a:p>
            <a:pPr marL="0" indent="0" algn="just" fontAlgn="auto">
              <a:spcAft>
                <a:spcPts val="0"/>
              </a:spcAft>
              <a:buFont typeface="Arial" pitchFamily="34" charset="0"/>
              <a:buNone/>
              <a:defRPr/>
            </a:pPr>
            <a:r>
              <a:rPr lang="es-AR" sz="2400" b="0" dirty="0">
                <a:latin typeface="Arial" panose="020B0604020202020204" pitchFamily="34" charset="0"/>
                <a:cs typeface="Arial" panose="020B0604020202020204" pitchFamily="34" charset="0"/>
              </a:rPr>
              <a:t>Escucha de las necesidades del docente, promoción de capacitaciones, devolución sobre el trabajo realizado a través de sugerencias, brindando explicaciones o aportando ideas desde su lugar de observador y </a:t>
            </a:r>
            <a:r>
              <a:rPr lang="es-AR" sz="2400" b="0" dirty="0" smtClean="0">
                <a:latin typeface="Arial" panose="020B0604020202020204" pitchFamily="34" charset="0"/>
                <a:cs typeface="Arial" panose="020B0604020202020204" pitchFamily="34" charset="0"/>
              </a:rPr>
              <a:t>asesor.</a:t>
            </a:r>
            <a:endParaRPr lang="es-AR" sz="2400" b="0" dirty="0">
              <a:latin typeface="Arial" panose="020B0604020202020204" pitchFamily="34" charset="0"/>
              <a:cs typeface="Arial" panose="020B0604020202020204" pitchFamily="34" charset="0"/>
            </a:endParaRPr>
          </a:p>
          <a:p>
            <a:pPr marL="0" indent="0" fontAlgn="auto">
              <a:spcAft>
                <a:spcPts val="0"/>
              </a:spcAft>
              <a:buFont typeface="Arial" pitchFamily="34" charset="0"/>
              <a:buNone/>
              <a:defRPr/>
            </a:pPr>
            <a:endParaRPr lang="es-AR" sz="2400" b="0" dirty="0">
              <a:latin typeface="Arial" panose="020B0604020202020204" pitchFamily="34" charset="0"/>
              <a:cs typeface="Arial" panose="020B0604020202020204" pitchFamily="34" charset="0"/>
            </a:endParaRPr>
          </a:p>
          <a:p>
            <a:pPr marL="0" indent="0" fontAlgn="auto">
              <a:spcAft>
                <a:spcPts val="0"/>
              </a:spcAft>
              <a:buFont typeface="Arial" pitchFamily="34" charset="0"/>
              <a:buNone/>
              <a:defRPr/>
            </a:pPr>
            <a:r>
              <a:rPr lang="es-AR" sz="2400" b="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EVALUACIÓN </a:t>
            </a:r>
            <a:r>
              <a:rPr lang="es-AR" sz="2400" b="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DEL DESEMPEÑO DEL DOCENTE</a:t>
            </a:r>
          </a:p>
          <a:p>
            <a:pPr algn="just" fontAlgn="auto">
              <a:spcAft>
                <a:spcPts val="0"/>
              </a:spcAft>
              <a:buFont typeface="Arial" pitchFamily="34" charset="0"/>
              <a:buNone/>
              <a:defRPr/>
            </a:pPr>
            <a:r>
              <a:rPr lang="es-AR" sz="2400" b="0" dirty="0">
                <a:latin typeface="Arial" panose="020B0604020202020204" pitchFamily="34" charset="0"/>
                <a:cs typeface="Arial" panose="020B0604020202020204" pitchFamily="34" charset="0"/>
              </a:rPr>
              <a:t>Que se remarquen los puntos fuertes y los logros del docente, que se ofrezcan sugerencias y se garantice un acompañamiento para trabajar cada aspecto débil detectado en el docente</a:t>
            </a:r>
          </a:p>
          <a:p>
            <a:pPr algn="just" fontAlgn="auto">
              <a:spcAft>
                <a:spcPts val="0"/>
              </a:spcAft>
              <a:buFont typeface="Arial" pitchFamily="34" charset="0"/>
              <a:buNone/>
              <a:defRPr/>
            </a:pPr>
            <a:r>
              <a:rPr lang="es-AR" sz="2400" b="0" dirty="0">
                <a:latin typeface="Arial" panose="020B0604020202020204" pitchFamily="34" charset="0"/>
                <a:cs typeface="Arial" panose="020B0604020202020204" pitchFamily="34" charset="0"/>
              </a:rPr>
              <a:t>Dedicarle tiempo de reflexión  y diálogo </a:t>
            </a:r>
          </a:p>
          <a:p>
            <a:pPr algn="just" fontAlgn="auto">
              <a:spcAft>
                <a:spcPts val="0"/>
              </a:spcAft>
              <a:buFont typeface="Arial" pitchFamily="34" charset="0"/>
              <a:buNone/>
              <a:defRPr/>
            </a:pPr>
            <a:r>
              <a:rPr lang="es-AR" sz="2400" b="0" dirty="0">
                <a:latin typeface="Arial" panose="020B0604020202020204" pitchFamily="34" charset="0"/>
                <a:cs typeface="Arial" panose="020B0604020202020204" pitchFamily="34" charset="0"/>
              </a:rPr>
              <a:t>Expectativas hacia la posibilidad de aprendizaje de sus alumnos, planificación de clases, estrategias de enseñanza, aprovechamiento de recursos y materiales, evaluación de aprendizajes de los estudiantes…trato con los pares, alumnos, familia, compromiso con la </a:t>
            </a:r>
            <a:r>
              <a:rPr lang="es-AR" sz="2400" b="0" dirty="0" smtClean="0">
                <a:latin typeface="Arial" panose="020B0604020202020204" pitchFamily="34" charset="0"/>
                <a:cs typeface="Arial" panose="020B0604020202020204" pitchFamily="34" charset="0"/>
              </a:rPr>
              <a:t>institución. </a:t>
            </a:r>
            <a:endParaRPr lang="es-AR" sz="2400" b="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7700" y="400050"/>
            <a:ext cx="10648950" cy="5086350"/>
          </a:xfrm>
        </p:spPr>
        <p:txBody>
          <a:bodyPr/>
          <a:lstStyle/>
          <a:p>
            <a:pPr algn="ctr" fontAlgn="auto">
              <a:spcAft>
                <a:spcPts val="0"/>
              </a:spcAft>
              <a:defRPr/>
            </a:pPr>
            <a:r>
              <a:rPr lang="es-AR" sz="7200"/>
              <a:t>E</a:t>
            </a:r>
            <a:r>
              <a:rPr lang="es-AR" sz="7200" cap="none"/>
              <a:t>ncuentro</a:t>
            </a:r>
            <a:r>
              <a:rPr lang="es-AR" sz="7200"/>
              <a:t> n°12 </a:t>
            </a:r>
            <a:r>
              <a:rPr lang="es-AR" sz="7200" err="1"/>
              <a:t>a.s.g.e</a:t>
            </a:r>
            <a:r>
              <a:rPr lang="es-AR" sz="7200"/>
              <a:t>.</a:t>
            </a:r>
            <a:br>
              <a:rPr lang="es-AR" sz="7200"/>
            </a:br>
            <a:r>
              <a:rPr lang="es-AR" sz="7200"/>
              <a:t>  M</a:t>
            </a:r>
            <a:r>
              <a:rPr lang="es-AR" sz="7200" cap="none"/>
              <a:t>ódulo</a:t>
            </a:r>
            <a:r>
              <a:rPr lang="es-AR" sz="7200"/>
              <a:t> IV  </a:t>
            </a:r>
            <a:br>
              <a:rPr lang="es-AR" sz="7200"/>
            </a:br>
            <a:r>
              <a:rPr lang="es-AR" sz="7200"/>
              <a:t>C</a:t>
            </a:r>
            <a:r>
              <a:rPr lang="es-AR" sz="7200" cap="none"/>
              <a:t>lase</a:t>
            </a:r>
            <a:r>
              <a:rPr lang="es-AR" sz="7200"/>
              <a:t> 1</a:t>
            </a:r>
            <a:br>
              <a:rPr lang="es-AR" sz="7200"/>
            </a:br>
            <a:r>
              <a:rPr lang="es-AR" sz="6000" b="1"/>
              <a:t>11-10-2019</a:t>
            </a:r>
            <a:endParaRPr lang="es-AR" sz="6000" b="1"/>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Picture 2"/>
          <p:cNvPicPr>
            <a:picLocks noChangeAspect="1" noChangeArrowheads="1"/>
          </p:cNvPicPr>
          <p:nvPr/>
        </p:nvPicPr>
        <p:blipFill>
          <a:blip r:embed="rId2"/>
          <a:srcRect l="16992" t="39333" r="18750" b="22665"/>
          <a:stretch>
            <a:fillRect/>
          </a:stretch>
        </p:blipFill>
        <p:spPr bwMode="auto">
          <a:xfrm>
            <a:off x="647700" y="647700"/>
            <a:ext cx="10953750" cy="5619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7913" y="174625"/>
            <a:ext cx="10028237" cy="549275"/>
          </a:xfrm>
        </p:spPr>
        <p:style>
          <a:lnRef idx="1">
            <a:schemeClr val="accent2"/>
          </a:lnRef>
          <a:fillRef idx="2">
            <a:schemeClr val="accent2"/>
          </a:fillRef>
          <a:effectRef idx="1">
            <a:schemeClr val="accent2"/>
          </a:effectRef>
          <a:fontRef idx="minor">
            <a:schemeClr val="dk1"/>
          </a:fontRef>
        </p:style>
        <p:txBody>
          <a:bodyPr/>
          <a:lstStyle/>
          <a:p>
            <a:pPr fontAlgn="auto">
              <a:spcAft>
                <a:spcPts val="0"/>
              </a:spcAft>
              <a:defRPr/>
            </a:pPr>
            <a:r>
              <a:rPr lang="es-AR" b="1" dirty="0" smtClean="0"/>
              <a:t>ACTIVIDAD NO PRESENCIAL </a:t>
            </a:r>
            <a:endParaRPr lang="es-AR" b="1" dirty="0"/>
          </a:p>
        </p:txBody>
      </p:sp>
      <p:sp>
        <p:nvSpPr>
          <p:cNvPr id="3" name="2 Marcador de contenido"/>
          <p:cNvSpPr>
            <a:spLocks noGrp="1"/>
          </p:cNvSpPr>
          <p:nvPr>
            <p:ph idx="1"/>
          </p:nvPr>
        </p:nvSpPr>
        <p:spPr>
          <a:xfrm>
            <a:off x="476250" y="895350"/>
            <a:ext cx="11144250" cy="5562600"/>
          </a:xfrm>
        </p:spPr>
        <p:txBody>
          <a:bodyPr rtlCol="0">
            <a:normAutofit fontScale="92500" lnSpcReduction="20000"/>
          </a:bodyPr>
          <a:lstStyle/>
          <a:p>
            <a:pPr algn="ctr" fontAlgn="auto">
              <a:spcAft>
                <a:spcPts val="0"/>
              </a:spcAft>
              <a:buFont typeface="Arial" pitchFamily="34" charset="0"/>
              <a:buNone/>
              <a:defRPr/>
            </a:pPr>
            <a:endParaRPr lang="es-AR" sz="4800" dirty="0" smtClean="0">
              <a:latin typeface="Bodoni MT Black" panose="02070A03080606020203" pitchFamily="18" charset="0"/>
            </a:endParaRPr>
          </a:p>
          <a:p>
            <a:pPr algn="ctr" fontAlgn="auto">
              <a:spcAft>
                <a:spcPts val="0"/>
              </a:spcAft>
              <a:buFont typeface="Arial" pitchFamily="34" charset="0"/>
              <a:buNone/>
              <a:defRPr/>
            </a:pPr>
            <a:r>
              <a:rPr lang="es-AR" sz="4800" dirty="0" smtClean="0">
                <a:latin typeface="Bodoni MT Black" panose="02070A03080606020203" pitchFamily="18" charset="0"/>
              </a:rPr>
              <a:t>A través de un mínimo de 3 y hasta 10 fotos  presente su comunidad educativa, relatando sus características y contexto. </a:t>
            </a:r>
          </a:p>
          <a:p>
            <a:pPr algn="ctr" fontAlgn="auto">
              <a:spcAft>
                <a:spcPts val="0"/>
              </a:spcAft>
              <a:buFont typeface="Arial" pitchFamily="34" charset="0"/>
              <a:buNone/>
              <a:defRPr/>
            </a:pPr>
            <a:endParaRPr lang="es-AR" sz="4800" dirty="0" smtClean="0">
              <a:latin typeface="Bodoni MT Black" panose="02070A03080606020203" pitchFamily="18" charset="0"/>
            </a:endParaRPr>
          </a:p>
          <a:p>
            <a:pPr algn="ctr" fontAlgn="auto">
              <a:spcAft>
                <a:spcPts val="0"/>
              </a:spcAft>
              <a:buFont typeface="Arial" pitchFamily="34" charset="0"/>
              <a:buNone/>
              <a:defRPr/>
            </a:pPr>
            <a:endParaRPr lang="es-AR" sz="4800" dirty="0" smtClean="0">
              <a:latin typeface="Bodoni MT Black" panose="02070A03080606020203" pitchFamily="18" charset="0"/>
            </a:endParaRPr>
          </a:p>
          <a:p>
            <a:pPr algn="ctr" fontAlgn="auto">
              <a:spcAft>
                <a:spcPts val="0"/>
              </a:spcAft>
              <a:buFont typeface="Arial" pitchFamily="34" charset="0"/>
              <a:buNone/>
              <a:defRPr/>
            </a:pPr>
            <a:r>
              <a:rPr lang="es-AR" sz="4800" dirty="0" smtClean="0">
                <a:latin typeface="Bodoni MT Black" panose="02070A03080606020203" pitchFamily="18" charset="0"/>
              </a:rPr>
              <a:t>Fecha de presentación 24/10/19 en documento </a:t>
            </a:r>
            <a:r>
              <a:rPr lang="es-AR" sz="4800" dirty="0" err="1" smtClean="0">
                <a:latin typeface="Bodoni MT Black" panose="02070A03080606020203" pitchFamily="18" charset="0"/>
              </a:rPr>
              <a:t>word</a:t>
            </a:r>
            <a:r>
              <a:rPr lang="es-AR" sz="4800" dirty="0" smtClean="0">
                <a:latin typeface="Bodoni MT Black" panose="02070A03080606020203" pitchFamily="18" charset="0"/>
              </a:rPr>
              <a:t> o </a:t>
            </a:r>
            <a:r>
              <a:rPr lang="es-AR" sz="4800" dirty="0" err="1" smtClean="0">
                <a:latin typeface="Bodoni MT Black" panose="02070A03080606020203" pitchFamily="18" charset="0"/>
              </a:rPr>
              <a:t>powerpoint</a:t>
            </a:r>
            <a:r>
              <a:rPr lang="es-AR" sz="4800" dirty="0" smtClean="0">
                <a:latin typeface="Bodoni MT Black" panose="02070A03080606020203" pitchFamily="18" charset="0"/>
              </a:rPr>
              <a:t>. </a:t>
            </a:r>
            <a:endParaRPr lang="es-AR" sz="4800" dirty="0">
              <a:latin typeface="Bodoni MT Black" panose="02070A03080606020203"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12950" y="2286000"/>
            <a:ext cx="10179050" cy="2519363"/>
          </a:xfrm>
        </p:spPr>
        <p:txBody>
          <a:bodyPr/>
          <a:lstStyle/>
          <a:p>
            <a:pPr algn="ctr" fontAlgn="auto">
              <a:spcAft>
                <a:spcPts val="0"/>
              </a:spcAft>
              <a:defRPr/>
            </a:pPr>
            <a:r>
              <a:rPr lang="es-AR" sz="7200" dirty="0" smtClean="0"/>
              <a:t>Evaluación de la jornada</a:t>
            </a:r>
            <a:endParaRPr lang="es-AR" sz="7200" dirty="0"/>
          </a:p>
        </p:txBody>
      </p:sp>
      <p:pic>
        <p:nvPicPr>
          <p:cNvPr id="34818" name="Picture 4" descr="C:\Program Files\Microsoft Office\MEDIA\CAGCAT10\j0300840.wmf"/>
          <p:cNvPicPr>
            <a:picLocks noChangeAspect="1" noChangeArrowheads="1"/>
          </p:cNvPicPr>
          <p:nvPr/>
        </p:nvPicPr>
        <p:blipFill>
          <a:blip r:embed="rId2"/>
          <a:srcRect/>
          <a:stretch>
            <a:fillRect/>
          </a:stretch>
        </p:blipFill>
        <p:spPr bwMode="auto">
          <a:xfrm>
            <a:off x="211138" y="400050"/>
            <a:ext cx="2963862" cy="2495550"/>
          </a:xfrm>
          <a:prstGeom prst="rect">
            <a:avLst/>
          </a:prstGeom>
          <a:noFill/>
          <a:ln w="9525">
            <a:noFill/>
            <a:miter lim="800000"/>
            <a:headEnd/>
            <a:tailEnd/>
          </a:ln>
        </p:spPr>
      </p:pic>
      <p:pic>
        <p:nvPicPr>
          <p:cNvPr id="34819" name="Picture 6" descr="C:\Program Files\Microsoft Office\MEDIA\OFFICE14\Lines\BD21370_.gif"/>
          <p:cNvPicPr>
            <a:picLocks noChangeAspect="1" noChangeArrowheads="1"/>
          </p:cNvPicPr>
          <p:nvPr/>
        </p:nvPicPr>
        <p:blipFill>
          <a:blip r:embed="rId3"/>
          <a:srcRect/>
          <a:stretch>
            <a:fillRect/>
          </a:stretch>
        </p:blipFill>
        <p:spPr bwMode="auto">
          <a:xfrm>
            <a:off x="1943100" y="5614988"/>
            <a:ext cx="10096500" cy="828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96963" y="365125"/>
            <a:ext cx="10028237" cy="1044575"/>
          </a:xfrm>
        </p:spPr>
        <p:style>
          <a:lnRef idx="1">
            <a:schemeClr val="accent3"/>
          </a:lnRef>
          <a:fillRef idx="2">
            <a:schemeClr val="accent3"/>
          </a:fillRef>
          <a:effectRef idx="1">
            <a:schemeClr val="accent3"/>
          </a:effectRef>
          <a:fontRef idx="minor">
            <a:schemeClr val="dk1"/>
          </a:fontRef>
        </p:style>
        <p:txBody>
          <a:bodyPr>
            <a:normAutofit/>
          </a:bodyPr>
          <a:lstStyle/>
          <a:p>
            <a:pPr algn="ctr" fontAlgn="auto">
              <a:spcAft>
                <a:spcPts val="0"/>
              </a:spcAft>
              <a:defRPr/>
            </a:pPr>
            <a:r>
              <a:rPr lang="es-AR" b="1" dirty="0" smtClean="0"/>
              <a:t>A</a:t>
            </a:r>
            <a:r>
              <a:rPr lang="es-AR" b="1" cap="none" dirty="0" smtClean="0"/>
              <a:t>ctividad</a:t>
            </a:r>
            <a:r>
              <a:rPr lang="es-AR" b="1" dirty="0" smtClean="0"/>
              <a:t> N</a:t>
            </a:r>
            <a:r>
              <a:rPr lang="es-AR" b="1" dirty="0"/>
              <a:t>° </a:t>
            </a:r>
            <a:r>
              <a:rPr lang="es-AR" b="1" dirty="0" smtClean="0"/>
              <a:t>1 - </a:t>
            </a:r>
            <a:r>
              <a:rPr lang="es-AR" b="1" cap="none" dirty="0" smtClean="0"/>
              <a:t>Trabajamos por Mesa</a:t>
            </a:r>
            <a:br>
              <a:rPr lang="es-AR" b="1" cap="none" dirty="0" smtClean="0"/>
            </a:br>
            <a:r>
              <a:rPr lang="es-AR" b="1" cap="none" dirty="0"/>
              <a:t>P</a:t>
            </a:r>
            <a:r>
              <a:rPr lang="es-AR" b="1" cap="none" dirty="0" smtClean="0"/>
              <a:t>ensamos, reflexionamos y escribimos.</a:t>
            </a:r>
            <a:endParaRPr lang="es-AR" b="1" cap="none" dirty="0"/>
          </a:p>
        </p:txBody>
      </p:sp>
      <p:sp>
        <p:nvSpPr>
          <p:cNvPr id="3" name="2 Marcador de contenido"/>
          <p:cNvSpPr>
            <a:spLocks noGrp="1"/>
          </p:cNvSpPr>
          <p:nvPr>
            <p:ph idx="1"/>
          </p:nvPr>
        </p:nvSpPr>
        <p:spPr>
          <a:xfrm>
            <a:off x="1058863" y="1500188"/>
            <a:ext cx="10028237" cy="3579812"/>
          </a:xfrm>
        </p:spPr>
        <p:txBody>
          <a:bodyPr rtlCol="0">
            <a:normAutofit lnSpcReduction="10000"/>
          </a:bodyPr>
          <a:lstStyle/>
          <a:p>
            <a:pPr marL="0" indent="0" fontAlgn="auto">
              <a:spcAft>
                <a:spcPts val="0"/>
              </a:spcAft>
              <a:buFont typeface="Arial" pitchFamily="34" charset="0"/>
              <a:buNone/>
              <a:defRPr/>
            </a:pPr>
            <a:r>
              <a:rPr lang="es-AR" sz="2800" u="sng" dirty="0" smtClean="0"/>
              <a:t>Consignas</a:t>
            </a:r>
            <a:r>
              <a:rPr lang="es-AR" sz="2800" dirty="0" smtClean="0"/>
              <a:t>:</a:t>
            </a:r>
          </a:p>
          <a:p>
            <a:pPr marL="514350" indent="-514350" fontAlgn="auto">
              <a:spcAft>
                <a:spcPts val="0"/>
              </a:spcAft>
              <a:buFont typeface="+mj-lt"/>
              <a:buAutoNum type="arabicParenR"/>
              <a:defRPr/>
            </a:pPr>
            <a:r>
              <a:rPr lang="es-AR" sz="2800" dirty="0" smtClean="0"/>
              <a:t>Definan a la </a:t>
            </a:r>
            <a:r>
              <a:rPr lang="es-AR" sz="2800" dirty="0"/>
              <a:t>C</a:t>
            </a:r>
            <a:r>
              <a:rPr lang="es-AR" sz="2800" dirty="0" smtClean="0"/>
              <a:t>omunidad </a:t>
            </a:r>
            <a:r>
              <a:rPr lang="es-AR" sz="2800" dirty="0"/>
              <a:t>E</a:t>
            </a:r>
            <a:r>
              <a:rPr lang="es-AR" sz="2800" dirty="0" smtClean="0"/>
              <a:t>ducativa.</a:t>
            </a:r>
          </a:p>
          <a:p>
            <a:pPr marL="514350" indent="-514350" fontAlgn="auto">
              <a:spcAft>
                <a:spcPts val="0"/>
              </a:spcAft>
              <a:buFont typeface="+mj-lt"/>
              <a:buAutoNum type="arabicParenR"/>
              <a:defRPr/>
            </a:pPr>
            <a:r>
              <a:rPr lang="es-AR" sz="2800" dirty="0" smtClean="0"/>
              <a:t>A  través de un esquema grafiquen qué actores componen la Comunidad Educativa. </a:t>
            </a:r>
          </a:p>
          <a:p>
            <a:pPr marL="514350" indent="-514350" fontAlgn="auto">
              <a:spcAft>
                <a:spcPts val="0"/>
              </a:spcAft>
              <a:buFont typeface="+mj-lt"/>
              <a:buAutoNum type="arabicParenR"/>
              <a:defRPr/>
            </a:pPr>
            <a:r>
              <a:rPr lang="es-AR" sz="2800" dirty="0" smtClean="0"/>
              <a:t>¿Qué le demanda cada uno de esos actores a la escuela o jardín en la actualidad?</a:t>
            </a:r>
          </a:p>
          <a:p>
            <a:pPr marL="514350" indent="-514350" fontAlgn="auto">
              <a:spcAft>
                <a:spcPts val="0"/>
              </a:spcAft>
              <a:buFont typeface="+mj-lt"/>
              <a:buAutoNum type="arabicParenR"/>
              <a:defRPr/>
            </a:pPr>
            <a:r>
              <a:rPr lang="es-AR" sz="2800" dirty="0" smtClean="0"/>
              <a:t>¿De qué formas incide la comunidad educativa en el funcionamiento institucional?</a:t>
            </a:r>
          </a:p>
          <a:p>
            <a:pPr fontAlgn="auto">
              <a:spcAft>
                <a:spcPts val="0"/>
              </a:spcAft>
              <a:buFont typeface="Arial" pitchFamily="34" charset="0"/>
              <a:buNone/>
              <a:defRPr/>
            </a:pPr>
            <a:endParaRPr lang="es-A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250950" y="785813"/>
            <a:ext cx="10179050" cy="5094287"/>
          </a:xfrm>
        </p:spPr>
        <p:style>
          <a:lnRef idx="1">
            <a:schemeClr val="accent2"/>
          </a:lnRef>
          <a:fillRef idx="2">
            <a:schemeClr val="accent2"/>
          </a:fillRef>
          <a:effectRef idx="1">
            <a:schemeClr val="accent2"/>
          </a:effectRef>
          <a:fontRef idx="minor">
            <a:schemeClr val="dk1"/>
          </a:fontRef>
        </p:style>
        <p:txBody>
          <a:bodyPr rtlCol="0">
            <a:normAutofit/>
          </a:bodyPr>
          <a:lstStyle/>
          <a:p>
            <a:pPr marL="0" indent="0" algn="ctr" fontAlgn="auto">
              <a:spcAft>
                <a:spcPts val="0"/>
              </a:spcAft>
              <a:buFont typeface="Arial" pitchFamily="34" charset="0"/>
              <a:buNone/>
              <a:defRPr/>
            </a:pPr>
            <a:endParaRPr lang="es-AR" sz="4400" dirty="0" smtClean="0">
              <a:solidFill>
                <a:schemeClr val="tx1">
                  <a:lumMod val="95000"/>
                  <a:lumOff val="5000"/>
                </a:schemeClr>
              </a:solidFill>
            </a:endParaRPr>
          </a:p>
          <a:p>
            <a:pPr marL="0" indent="0" algn="ctr" fontAlgn="auto">
              <a:spcAft>
                <a:spcPts val="0"/>
              </a:spcAft>
              <a:buFont typeface="Arial" pitchFamily="34" charset="0"/>
              <a:buNone/>
              <a:defRPr/>
            </a:pPr>
            <a:r>
              <a:rPr lang="es-AR" sz="6000" dirty="0" smtClean="0">
                <a:solidFill>
                  <a:schemeClr val="tx1">
                    <a:lumMod val="95000"/>
                    <a:lumOff val="5000"/>
                  </a:schemeClr>
                </a:solidFill>
                <a:latin typeface="Bodoni MT Black" panose="02070A03080606020203" pitchFamily="18" charset="0"/>
              </a:rPr>
              <a:t>La Comunidad Educativa</a:t>
            </a:r>
          </a:p>
          <a:p>
            <a:pPr marL="0" indent="0" algn="ctr" fontAlgn="auto">
              <a:spcAft>
                <a:spcPts val="0"/>
              </a:spcAft>
              <a:buFont typeface="Arial" pitchFamily="34" charset="0"/>
              <a:buNone/>
              <a:defRPr/>
            </a:pPr>
            <a:r>
              <a:rPr lang="es-AR" sz="6000" dirty="0" smtClean="0">
                <a:solidFill>
                  <a:schemeClr val="tx1">
                    <a:lumMod val="95000"/>
                    <a:lumOff val="5000"/>
                  </a:schemeClr>
                </a:solidFill>
                <a:latin typeface="Bodoni MT Black" panose="02070A03080606020203" pitchFamily="18" charset="0"/>
              </a:rPr>
              <a:t>Sus demandas e incidencias en el contexto escolar.</a:t>
            </a:r>
            <a:endParaRPr lang="es-AR" sz="6000" dirty="0">
              <a:solidFill>
                <a:schemeClr val="tx1">
                  <a:lumMod val="95000"/>
                  <a:lumOff val="5000"/>
                </a:schemeClr>
              </a:solidFill>
              <a:latin typeface="Bodoni MT Black" panose="02070A03080606020203"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pPr fontAlgn="auto">
              <a:spcAft>
                <a:spcPts val="0"/>
              </a:spcAft>
              <a:defRPr/>
            </a:pPr>
            <a:r>
              <a:rPr lang="es-AR" b="1" u="sng" cap="none" dirty="0"/>
              <a:t>D</a:t>
            </a:r>
            <a:r>
              <a:rPr lang="es-AR" b="1" u="sng" cap="none" dirty="0" smtClean="0"/>
              <a:t>efiniendo conceptos</a:t>
            </a:r>
            <a:r>
              <a:rPr lang="es-AR" b="1" dirty="0" smtClean="0"/>
              <a:t>:</a:t>
            </a:r>
            <a:endParaRPr lang="es-AR" b="1" dirty="0"/>
          </a:p>
        </p:txBody>
      </p:sp>
      <p:sp>
        <p:nvSpPr>
          <p:cNvPr id="3" name="2 Marcador de contenido"/>
          <p:cNvSpPr>
            <a:spLocks noGrp="1"/>
          </p:cNvSpPr>
          <p:nvPr>
            <p:ph idx="1"/>
          </p:nvPr>
        </p:nvSpPr>
        <p:spPr>
          <a:xfrm>
            <a:off x="1028700" y="1100138"/>
            <a:ext cx="10096500" cy="3579812"/>
          </a:xfrm>
        </p:spPr>
        <p:txBody>
          <a:bodyPr rtlCol="0">
            <a:normAutofit lnSpcReduction="10000"/>
          </a:bodyPr>
          <a:lstStyle/>
          <a:p>
            <a:pPr indent="0" fontAlgn="auto">
              <a:lnSpc>
                <a:spcPct val="150000"/>
              </a:lnSpc>
              <a:spcAft>
                <a:spcPts val="0"/>
              </a:spcAft>
              <a:buFont typeface="Arial" pitchFamily="34" charset="0"/>
              <a:buNone/>
              <a:defRPr/>
            </a:pPr>
            <a:r>
              <a:rPr lang="es-AR" sz="2000" b="0" dirty="0" smtClean="0">
                <a:latin typeface="Arial" panose="020B0604020202020204" pitchFamily="34" charset="0"/>
                <a:cs typeface="Arial" panose="020B0604020202020204" pitchFamily="34" charset="0"/>
              </a:rPr>
              <a:t>La palabra comunidad aparece con mucha frecuencia en los discursos que se refieren a lo educativo.</a:t>
            </a:r>
          </a:p>
          <a:p>
            <a:pPr indent="0" fontAlgn="auto">
              <a:lnSpc>
                <a:spcPct val="150000"/>
              </a:lnSpc>
              <a:spcAft>
                <a:spcPts val="0"/>
              </a:spcAft>
              <a:buFont typeface="Arial" pitchFamily="34" charset="0"/>
              <a:buNone/>
              <a:defRPr/>
            </a:pPr>
            <a:r>
              <a:rPr lang="es-AR" sz="2000" b="0" dirty="0" smtClean="0">
                <a:latin typeface="Arial" panose="020B0604020202020204" pitchFamily="34" charset="0"/>
                <a:cs typeface="Arial" panose="020B0604020202020204" pitchFamily="34" charset="0"/>
              </a:rPr>
              <a:t>Se apela a lo comunitario como modo de convocar a la población en general o a los actores de la tarea educativa, para desarrollar comportamientos y actitudes de mayor compromiso con los problemas de la educación. </a:t>
            </a:r>
          </a:p>
          <a:p>
            <a:pPr indent="0" fontAlgn="auto">
              <a:lnSpc>
                <a:spcPct val="150000"/>
              </a:lnSpc>
              <a:spcAft>
                <a:spcPts val="0"/>
              </a:spcAft>
              <a:buFont typeface="Arial" pitchFamily="34" charset="0"/>
              <a:buNone/>
              <a:defRPr/>
            </a:pPr>
            <a:r>
              <a:rPr lang="es-AR" sz="2000" b="0" dirty="0" smtClean="0">
                <a:latin typeface="Arial" panose="020B0604020202020204" pitchFamily="34" charset="0"/>
                <a:cs typeface="Arial" panose="020B0604020202020204" pitchFamily="34" charset="0"/>
              </a:rPr>
              <a:t>Convocatoria a la participación en los ámbitos escolares. </a:t>
            </a:r>
          </a:p>
          <a:p>
            <a:pPr indent="0" fontAlgn="auto">
              <a:lnSpc>
                <a:spcPct val="150000"/>
              </a:lnSpc>
              <a:spcAft>
                <a:spcPts val="0"/>
              </a:spcAft>
              <a:buFont typeface="Arial" pitchFamily="34" charset="0"/>
              <a:buNone/>
              <a:defRPr/>
            </a:pPr>
            <a:r>
              <a:rPr lang="es-AR" sz="2000" b="0" dirty="0" smtClean="0">
                <a:latin typeface="Arial" panose="020B0604020202020204" pitchFamily="34" charset="0"/>
                <a:cs typeface="Arial" panose="020B0604020202020204" pitchFamily="34" charset="0"/>
              </a:rPr>
              <a:t>¿Qué se entiende por comunidad?</a:t>
            </a:r>
          </a:p>
          <a:p>
            <a:pPr fontAlgn="auto">
              <a:spcAft>
                <a:spcPts val="0"/>
              </a:spcAft>
              <a:buFont typeface="Arial" pitchFamily="34" charset="0"/>
              <a:buNone/>
              <a:defRPr/>
            </a:pPr>
            <a:endParaRPr lang="es-AR" dirty="0" smtClean="0"/>
          </a:p>
          <a:p>
            <a:pPr fontAlgn="auto">
              <a:spcAft>
                <a:spcPts val="0"/>
              </a:spcAft>
              <a:buFont typeface="Arial" pitchFamily="34" charset="0"/>
              <a:buNone/>
              <a:defRPr/>
            </a:pPr>
            <a:endParaRPr lang="es-AR" dirty="0"/>
          </a:p>
          <a:p>
            <a:pPr fontAlgn="auto">
              <a:spcAft>
                <a:spcPts val="0"/>
              </a:spcAft>
              <a:buFont typeface="Arial" pitchFamily="34" charset="0"/>
              <a:buNone/>
              <a:defRPr/>
            </a:pPr>
            <a:endParaRPr lang="es-AR" dirty="0"/>
          </a:p>
        </p:txBody>
      </p:sp>
      <p:pic>
        <p:nvPicPr>
          <p:cNvPr id="17411" name="Picture 2"/>
          <p:cNvPicPr>
            <a:picLocks noChangeAspect="1" noChangeArrowheads="1"/>
          </p:cNvPicPr>
          <p:nvPr/>
        </p:nvPicPr>
        <p:blipFill>
          <a:blip r:embed="rId2"/>
          <a:srcRect t="65338"/>
          <a:stretch>
            <a:fillRect/>
          </a:stretch>
        </p:blipFill>
        <p:spPr bwMode="auto">
          <a:xfrm>
            <a:off x="1295400" y="4705350"/>
            <a:ext cx="9715500" cy="2152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2 Marcador de contenido"/>
          <p:cNvSpPr>
            <a:spLocks noGrp="1"/>
          </p:cNvSpPr>
          <p:nvPr>
            <p:ph idx="1"/>
          </p:nvPr>
        </p:nvSpPr>
        <p:spPr>
          <a:xfrm>
            <a:off x="247650" y="400050"/>
            <a:ext cx="11487150" cy="4279900"/>
          </a:xfrm>
        </p:spPr>
        <p:txBody>
          <a:bodyPr/>
          <a:lstStyle/>
          <a:p>
            <a:pPr indent="0" algn="just">
              <a:lnSpc>
                <a:spcPct val="150000"/>
              </a:lnSpc>
            </a:pPr>
            <a:r>
              <a:rPr lang="es-AR" sz="3200" b="0" smtClean="0">
                <a:latin typeface="Arial" charset="0"/>
                <a:cs typeface="Arial" charset="0"/>
              </a:rPr>
              <a:t>Si se entiende a la Comunidad  en un sentido amplio, como conjunto de sujetos que comparten un espacio y una preocupación por encontrar soluciones a problemas sentidos como comunes, las distintas modalidades con las que los sujetos establezcan sus vínculos de pertenencia, darán matices a los lazos entre escuela y comunidad.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95300" y="304800"/>
            <a:ext cx="11334750" cy="4762500"/>
          </a:xfrm>
        </p:spPr>
        <p:txBody>
          <a:bodyPr rtlCol="0">
            <a:normAutofit lnSpcReduction="10000"/>
          </a:bodyPr>
          <a:lstStyle/>
          <a:p>
            <a:pPr indent="0" algn="just" fontAlgn="auto">
              <a:spcAft>
                <a:spcPts val="0"/>
              </a:spcAft>
              <a:buFont typeface="Arial" pitchFamily="34" charset="0"/>
              <a:buNone/>
              <a:defRPr/>
            </a:pPr>
            <a:r>
              <a:rPr lang="es-AR" sz="4400" b="0" dirty="0" smtClean="0">
                <a:latin typeface="Arial" panose="020B0604020202020204" pitchFamily="34" charset="0"/>
                <a:cs typeface="Arial" panose="020B0604020202020204" pitchFamily="34" charset="0"/>
              </a:rPr>
              <a:t>Por su carácter favorecedor u obstaculizador, dos cuestiones claves se imponen al abordar la articulación entre escuela y comunidad:</a:t>
            </a:r>
          </a:p>
          <a:p>
            <a:pPr indent="0" fontAlgn="auto">
              <a:spcAft>
                <a:spcPts val="0"/>
              </a:spcAft>
              <a:buFont typeface="Arial" pitchFamily="34" charset="0"/>
              <a:buNone/>
              <a:defRPr/>
            </a:pPr>
            <a:endParaRPr lang="es-AR" sz="4400" b="0" dirty="0" smtClean="0">
              <a:latin typeface="Arial" panose="020B0604020202020204" pitchFamily="34" charset="0"/>
              <a:cs typeface="Arial" panose="020B0604020202020204" pitchFamily="34" charset="0"/>
            </a:endParaRPr>
          </a:p>
          <a:p>
            <a:pPr marL="914400" indent="-571500" fontAlgn="auto">
              <a:spcAft>
                <a:spcPts val="0"/>
              </a:spcAft>
              <a:buFont typeface="Wingdings" panose="05000000000000000000" pitchFamily="2" charset="2"/>
              <a:buChar char="v"/>
              <a:defRPr/>
            </a:pPr>
            <a:r>
              <a:rPr lang="es-AR" sz="4400" b="0" dirty="0" smtClean="0">
                <a:latin typeface="Arial" panose="020B0604020202020204" pitchFamily="34" charset="0"/>
                <a:cs typeface="Arial" panose="020B0604020202020204" pitchFamily="34" charset="0"/>
              </a:rPr>
              <a:t>Su carácter abierto o cerrado</a:t>
            </a:r>
          </a:p>
          <a:p>
            <a:pPr marL="914400" indent="-571500" fontAlgn="auto">
              <a:spcAft>
                <a:spcPts val="0"/>
              </a:spcAft>
              <a:buFont typeface="Wingdings" panose="05000000000000000000" pitchFamily="2" charset="2"/>
              <a:buChar char="v"/>
              <a:defRPr/>
            </a:pPr>
            <a:r>
              <a:rPr lang="es-AR" sz="4400" b="0" dirty="0" smtClean="0">
                <a:latin typeface="Arial" panose="020B0604020202020204" pitchFamily="34" charset="0"/>
                <a:cs typeface="Arial" panose="020B0604020202020204" pitchFamily="34" charset="0"/>
              </a:rPr>
              <a:t>La Participación. </a:t>
            </a:r>
            <a:endParaRPr lang="es-AR" sz="4400" b="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2"/>
          <p:cNvPicPr>
            <a:picLocks noChangeAspect="1" noChangeArrowheads="1"/>
          </p:cNvPicPr>
          <p:nvPr/>
        </p:nvPicPr>
        <p:blipFill>
          <a:blip r:embed="rId2"/>
          <a:srcRect l="4602" t="7631" r="5858" b="2702"/>
          <a:stretch>
            <a:fillRect/>
          </a:stretch>
        </p:blipFill>
        <p:spPr bwMode="auto">
          <a:xfrm>
            <a:off x="933450" y="457200"/>
            <a:ext cx="10248900" cy="6000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2"/>
          <p:cNvPicPr>
            <a:picLocks noChangeAspect="1" noChangeArrowheads="1"/>
          </p:cNvPicPr>
          <p:nvPr/>
        </p:nvPicPr>
        <p:blipFill>
          <a:blip r:embed="rId2"/>
          <a:srcRect l="6824" t="3105" r="7230" b="6136"/>
          <a:stretch>
            <a:fillRect/>
          </a:stretch>
        </p:blipFill>
        <p:spPr bwMode="auto">
          <a:xfrm>
            <a:off x="571500" y="628650"/>
            <a:ext cx="10915650" cy="548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3622</TotalTime>
  <Words>718</Words>
  <Application>Microsoft Office PowerPoint</Application>
  <PresentationFormat>Personalizado</PresentationFormat>
  <Paragraphs>70</Paragraphs>
  <Slides>22</Slides>
  <Notes>0</Notes>
  <HiddenSlides>0</HiddenSlides>
  <MMClips>0</MMClips>
  <ScaleCrop>false</ScaleCrop>
  <HeadingPairs>
    <vt:vector size="6" baseType="variant">
      <vt:variant>
        <vt:lpstr>Fuentes usadas</vt:lpstr>
      </vt:variant>
      <vt:variant>
        <vt:i4>6</vt:i4>
      </vt:variant>
      <vt:variant>
        <vt:lpstr>Plantilla de diseño</vt:lpstr>
      </vt:variant>
      <vt:variant>
        <vt:i4>5</vt:i4>
      </vt:variant>
      <vt:variant>
        <vt:lpstr>Títulos de diapositiva</vt:lpstr>
      </vt:variant>
      <vt:variant>
        <vt:i4>22</vt:i4>
      </vt:variant>
    </vt:vector>
  </HeadingPairs>
  <TitlesOfParts>
    <vt:vector size="33" baseType="lpstr">
      <vt:lpstr>Franklin Gothic Book</vt:lpstr>
      <vt:lpstr>Arial</vt:lpstr>
      <vt:lpstr>Franklin Gothic Medium</vt:lpstr>
      <vt:lpstr>Wingdings</vt:lpstr>
      <vt:lpstr>Calibri</vt:lpstr>
      <vt:lpstr>Bodoni MT Black</vt:lpstr>
      <vt:lpstr>Ángulos</vt:lpstr>
      <vt:lpstr>Ángulos</vt:lpstr>
      <vt:lpstr>Ángulos</vt:lpstr>
      <vt:lpstr>Ángulos</vt:lpstr>
      <vt:lpstr>Ángulos</vt:lpstr>
      <vt:lpstr> ACTUALIZACIÓN   SUPERIOR  EN GESTIÓN EDUCATIVA  SEDE: INSTITUTO DE EDUCACIÓN SUPERIOR LA CLOTILDE    </vt:lpstr>
      <vt:lpstr>Encuentro N°12 A.S.G.E.   Módulo IV   Clase 1 11-10-2019</vt:lpstr>
      <vt:lpstr>Actividad N° 1 - Trabajamos por Mesa Pensamos, reflexionamos y escribimos.</vt:lpstr>
      <vt:lpstr>Diapositiva 4</vt:lpstr>
      <vt:lpstr>Definiendo conceptos:</vt:lpstr>
      <vt:lpstr>Diapositiva 6</vt:lpstr>
      <vt:lpstr>Diapositiva 7</vt:lpstr>
      <vt:lpstr>Diapositiva 8</vt:lpstr>
      <vt:lpstr>Diapositiva 9</vt:lpstr>
      <vt:lpstr>Diapositiva 10</vt:lpstr>
      <vt:lpstr>DEMANDAS</vt:lpstr>
      <vt:lpstr>INCIDENCIAS</vt:lpstr>
      <vt:lpstr>CONDICIONANTES </vt:lpstr>
      <vt:lpstr>Diapositiva 14</vt:lpstr>
      <vt:lpstr>ARTICULACIÓN CON LA COMUNIDAD</vt:lpstr>
      <vt:lpstr>RELACIÓN CON LAS FAMILIAS</vt:lpstr>
      <vt:lpstr>Diapositiva 17</vt:lpstr>
      <vt:lpstr>RELACIÓN CON EL EQUIPO DOCENTE:</vt:lpstr>
      <vt:lpstr>Diapositiva 19</vt:lpstr>
      <vt:lpstr>Diapositiva 20</vt:lpstr>
      <vt:lpstr>ACTIVIDAD NO PRESENCIAL </vt:lpstr>
      <vt:lpstr>EVALUACIÓN DE LA JORNADA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alumno</dc:creator>
  <cp:lastModifiedBy>Instituto</cp:lastModifiedBy>
  <cp:revision>101</cp:revision>
  <dcterms:created xsi:type="dcterms:W3CDTF">2019-08-18T13:05:08Z</dcterms:created>
  <dcterms:modified xsi:type="dcterms:W3CDTF">2019-10-25T00:02:22Z</dcterms:modified>
</cp:coreProperties>
</file>